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6" r:id="rId2"/>
    <p:sldId id="259" r:id="rId3"/>
    <p:sldId id="257" r:id="rId4"/>
    <p:sldId id="260" r:id="rId5"/>
    <p:sldId id="258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EBCD7A-162B-4D0F-917F-12C5BFE24101}" type="datetimeFigureOut">
              <a:rPr lang="en-US" smtClean="0"/>
              <a:t>9/16/2009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3F6CED-70A4-46AF-8CC9-E96D4184163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3F6CED-70A4-46AF-8CC9-E96D41841639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3F6CED-70A4-46AF-8CC9-E96D41841639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3F6CED-70A4-46AF-8CC9-E96D41841639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3F6CED-70A4-46AF-8CC9-E96D41841639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ctrTitle"/>
          </p:nvPr>
        </p:nvSpPr>
        <p:spPr>
          <a:xfrm>
            <a:off x="928662" y="1928803"/>
            <a:ext cx="7172348" cy="1470025"/>
          </a:xfrm>
        </p:spPr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 dirty="0"/>
          </a:p>
        </p:txBody>
      </p:sp>
      <p:sp>
        <p:nvSpPr>
          <p:cNvPr id="8" name="図形 7"/>
          <p:cNvSpPr>
            <a:spLocks noGrp="1"/>
          </p:cNvSpPr>
          <p:nvPr>
            <p:ph type="subTitle" idx="1"/>
          </p:nvPr>
        </p:nvSpPr>
        <p:spPr>
          <a:xfrm>
            <a:off x="1371600" y="3643314"/>
            <a:ext cx="6400800" cy="128588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en-US" altLang="ja-JP" smtClean="0"/>
              <a:t>Click to edit Master subtitle style</a:t>
            </a:r>
            <a:endParaRPr kumimoji="1" lang="ja-JP" altLang="en-US" dirty="0"/>
          </a:p>
        </p:txBody>
      </p:sp>
      <p:sp>
        <p:nvSpPr>
          <p:cNvPr id="12" name="図形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9D98E-BA68-4F24-A221-C34BCF5ED18F}" type="datetimeFigureOut">
              <a:rPr lang="en-US" smtClean="0"/>
              <a:t>9/16/2009</a:t>
            </a:fld>
            <a:endParaRPr lang="en-US"/>
          </a:p>
        </p:txBody>
      </p:sp>
      <p:sp>
        <p:nvSpPr>
          <p:cNvPr id="11" name="図形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図形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95D9E-3E32-4A65-9331-1AF25642F1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671514" y="274638"/>
            <a:ext cx="7829576" cy="1011222"/>
          </a:xfrm>
        </p:spPr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 dirty="0"/>
          </a:p>
        </p:txBody>
      </p:sp>
      <p:sp>
        <p:nvSpPr>
          <p:cNvPr id="3" name="図形 2"/>
          <p:cNvSpPr>
            <a:spLocks noGrp="1"/>
          </p:cNvSpPr>
          <p:nvPr>
            <p:ph type="body" orient="vert" idx="1"/>
          </p:nvPr>
        </p:nvSpPr>
        <p:spPr>
          <a:xfrm>
            <a:off x="671514" y="1285860"/>
            <a:ext cx="7829576" cy="4357718"/>
          </a:xfrm>
        </p:spPr>
        <p:txBody>
          <a:bodyPr vert="eaVert"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9D98E-BA68-4F24-A221-C34BCF5ED18F}" type="datetimeFigureOut">
              <a:rPr lang="en-US" smtClean="0"/>
              <a:t>9/16/2009</a:t>
            </a:fld>
            <a:endParaRPr lang="en-US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95D9E-3E32-4A65-9331-1AF25642F1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 orient="vert"/>
          </p:nvPr>
        </p:nvSpPr>
        <p:spPr>
          <a:xfrm>
            <a:off x="6643702" y="285730"/>
            <a:ext cx="1785950" cy="5565797"/>
          </a:xfrm>
        </p:spPr>
        <p:txBody>
          <a:bodyPr vert="eaVert"/>
          <a:lstStyle>
            <a:lvl1pPr>
              <a:defRPr>
                <a:gradFill flip="none" rotWithShape="1">
                  <a:gsLst>
                    <a:gs pos="0">
                      <a:schemeClr val="tx1">
                        <a:tint val="65000"/>
                      </a:schemeClr>
                    </a:gs>
                    <a:gs pos="49900">
                      <a:schemeClr val="tx1">
                        <a:tint val="95000"/>
                      </a:schemeClr>
                    </a:gs>
                    <a:gs pos="50000">
                      <a:schemeClr val="tx1"/>
                    </a:gs>
                    <a:gs pos="100000">
                      <a:schemeClr val="tx1">
                        <a:tint val="95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 dirty="0"/>
          </a:p>
        </p:txBody>
      </p:sp>
      <p:sp>
        <p:nvSpPr>
          <p:cNvPr id="3" name="図形 2"/>
          <p:cNvSpPr>
            <a:spLocks noGrp="1"/>
          </p:cNvSpPr>
          <p:nvPr>
            <p:ph type="body" orient="vert" idx="1"/>
          </p:nvPr>
        </p:nvSpPr>
        <p:spPr>
          <a:xfrm>
            <a:off x="642910" y="274640"/>
            <a:ext cx="5834090" cy="5583253"/>
          </a:xfrm>
        </p:spPr>
        <p:txBody>
          <a:bodyPr vert="eaVert"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>
          <a:xfrm>
            <a:off x="652450" y="6356350"/>
            <a:ext cx="2133600" cy="365125"/>
          </a:xfrm>
        </p:spPr>
        <p:txBody>
          <a:bodyPr/>
          <a:lstStyle/>
          <a:p>
            <a:fld id="{9129D98E-BA68-4F24-A221-C34BCF5ED18F}" type="datetimeFigureOut">
              <a:rPr lang="en-US" smtClean="0"/>
              <a:t>9/16/2009</a:t>
            </a:fld>
            <a:endParaRPr lang="en-US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>
          <a:xfrm>
            <a:off x="6286512" y="6356350"/>
            <a:ext cx="2133600" cy="365125"/>
          </a:xfrm>
        </p:spPr>
        <p:txBody>
          <a:bodyPr/>
          <a:lstStyle/>
          <a:p>
            <a:fld id="{42C95D9E-3E32-4A65-9331-1AF25642F1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9D98E-BA68-4F24-A221-C34BCF5ED18F}" type="datetimeFigureOut">
              <a:rPr lang="en-US" smtClean="0"/>
              <a:t>9/16/2009</a:t>
            </a:fld>
            <a:endParaRPr lang="en-US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95D9E-3E32-4A65-9331-1AF25642F1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1000100" y="4714884"/>
            <a:ext cx="7215239" cy="862009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 dirty="0"/>
          </a:p>
        </p:txBody>
      </p:sp>
      <p:sp>
        <p:nvSpPr>
          <p:cNvPr id="3" name="図形 2"/>
          <p:cNvSpPr>
            <a:spLocks noGrp="1"/>
          </p:cNvSpPr>
          <p:nvPr>
            <p:ph type="body" idx="1"/>
          </p:nvPr>
        </p:nvSpPr>
        <p:spPr>
          <a:xfrm>
            <a:off x="1000101" y="2857496"/>
            <a:ext cx="7215238" cy="178595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2"/>
                </a:solidFill>
              </a:defRPr>
            </a:lvl2pPr>
            <a:lvl3pPr marL="914400" indent="0">
              <a:buNone/>
              <a:defRPr sz="1600">
                <a:solidFill>
                  <a:schemeClr val="tx2"/>
                </a:solidFill>
              </a:defRPr>
            </a:lvl3pPr>
            <a:lvl4pPr marL="1371600" indent="0">
              <a:buNone/>
              <a:defRPr sz="1400">
                <a:solidFill>
                  <a:schemeClr val="tx2"/>
                </a:solidFill>
              </a:defRPr>
            </a:lvl4pPr>
            <a:lvl5pPr marL="1828800" indent="0">
              <a:buNone/>
              <a:defRPr sz="1400">
                <a:solidFill>
                  <a:schemeClr val="tx2"/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lang="ja-JP" dirty="0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29D98E-BA68-4F24-A221-C34BCF5ED18F}" type="datetimeFigureOut">
              <a:rPr lang="en-US" smtClean="0"/>
              <a:t>9/16/2009</a:t>
            </a:fld>
            <a:endParaRPr lang="en-US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C95D9E-3E32-4A65-9331-1AF25642F1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図形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5" name="図形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9D98E-BA68-4F24-A221-C34BCF5ED18F}" type="datetimeFigureOut">
              <a:rPr lang="en-US" smtClean="0"/>
              <a:t>9/16/2009</a:t>
            </a:fld>
            <a:endParaRPr lang="en-US"/>
          </a:p>
        </p:txBody>
      </p:sp>
      <p:sp>
        <p:nvSpPr>
          <p:cNvPr id="6" name="図形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図形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95D9E-3E32-4A65-9331-1AF25642F1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lang="ja-JP"/>
          </a:p>
        </p:txBody>
      </p:sp>
      <p:sp>
        <p:nvSpPr>
          <p:cNvPr id="4" name="図形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5" name="図形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lang="ja-JP"/>
          </a:p>
        </p:txBody>
      </p:sp>
      <p:sp>
        <p:nvSpPr>
          <p:cNvPr id="6" name="図形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7" name="図形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9D98E-BA68-4F24-A221-C34BCF5ED18F}" type="datetimeFigureOut">
              <a:rPr lang="en-US" smtClean="0"/>
              <a:t>9/16/2009</a:t>
            </a:fld>
            <a:endParaRPr lang="en-US"/>
          </a:p>
        </p:txBody>
      </p:sp>
      <p:sp>
        <p:nvSpPr>
          <p:cNvPr id="8" name="図形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図形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95D9E-3E32-4A65-9331-1AF25642F1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1671646" y="4572008"/>
            <a:ext cx="6400816" cy="928686"/>
          </a:xfrm>
        </p:spPr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 dirty="0"/>
          </a:p>
        </p:txBody>
      </p:sp>
      <p:sp>
        <p:nvSpPr>
          <p:cNvPr id="3" name="図形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9D98E-BA68-4F24-A221-C34BCF5ED18F}" type="datetimeFigureOut">
              <a:rPr lang="en-US" smtClean="0"/>
              <a:t>9/16/2009</a:t>
            </a:fld>
            <a:endParaRPr lang="en-US"/>
          </a:p>
        </p:txBody>
      </p:sp>
      <p:sp>
        <p:nvSpPr>
          <p:cNvPr id="4" name="図形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図形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95D9E-3E32-4A65-9331-1AF25642F1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9D98E-BA68-4F24-A221-C34BCF5ED18F}" type="datetimeFigureOut">
              <a:rPr lang="en-US" smtClean="0"/>
              <a:t>9/16/2009</a:t>
            </a:fld>
            <a:endParaRPr lang="en-US"/>
          </a:p>
        </p:txBody>
      </p:sp>
      <p:sp>
        <p:nvSpPr>
          <p:cNvPr id="3" name="図形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図形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95D9E-3E32-4A65-9331-1AF25642F1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idx="1"/>
          </p:nvPr>
        </p:nvSpPr>
        <p:spPr>
          <a:xfrm>
            <a:off x="3575050" y="1428737"/>
            <a:ext cx="5111750" cy="469742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lang="ja-JP"/>
          </a:p>
        </p:txBody>
      </p:sp>
      <p:sp>
        <p:nvSpPr>
          <p:cNvPr id="5" name="図形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9D98E-BA68-4F24-A221-C34BCF5ED18F}" type="datetimeFigureOut">
              <a:rPr lang="en-US" smtClean="0"/>
              <a:t>9/16/2009</a:t>
            </a:fld>
            <a:endParaRPr lang="en-US"/>
          </a:p>
        </p:txBody>
      </p:sp>
      <p:sp>
        <p:nvSpPr>
          <p:cNvPr id="6" name="図形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図形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95D9E-3E32-4A65-9331-1AF25642F1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1792288" y="5014914"/>
            <a:ext cx="5486400" cy="414350"/>
          </a:xfrm>
        </p:spPr>
        <p:txBody>
          <a:bodyPr anchor="b"/>
          <a:lstStyle>
            <a:lvl1pPr algn="ctr">
              <a:defRPr sz="2000" b="1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 dirty="0"/>
          </a:p>
        </p:txBody>
      </p:sp>
      <p:sp>
        <p:nvSpPr>
          <p:cNvPr id="3" name="正方形/長方形 2"/>
          <p:cNvSpPr>
            <a:spLocks noGrp="1"/>
          </p:cNvSpPr>
          <p:nvPr>
            <p:ph type="pic" idx="1"/>
          </p:nvPr>
        </p:nvSpPr>
        <p:spPr>
          <a:xfrm>
            <a:off x="1792288" y="742960"/>
            <a:ext cx="5486400" cy="4114800"/>
          </a:xfrm>
          <a:prstGeom prst="rect">
            <a:avLst/>
          </a:prstGeom>
          <a:noFill/>
          <a:ln w="50800" cap="sq">
            <a:solidFill>
              <a:schemeClr val="tx1"/>
            </a:solidFill>
            <a:miter lim="800000"/>
          </a:ln>
          <a:effectLst>
            <a:outerShdw blurRad="76200" dist="50800" dir="13500000" algn="tl" rotWithShape="0">
              <a:schemeClr val="bg1">
                <a:alpha val="80000"/>
              </a:scheme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en-US" altLang="ja-JP" smtClean="0"/>
              <a:t>Click icon to add picture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body" sz="half" idx="2"/>
          </p:nvPr>
        </p:nvSpPr>
        <p:spPr>
          <a:xfrm>
            <a:off x="1792288" y="5481658"/>
            <a:ext cx="5486400" cy="804862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 algn="ctr">
              <a:buNone/>
              <a:defRPr sz="1200"/>
            </a:lvl2pPr>
            <a:lvl3pPr marL="914400" indent="0" algn="ctr">
              <a:buNone/>
              <a:defRPr sz="1000"/>
            </a:lvl3pPr>
            <a:lvl4pPr marL="1371600" indent="0" algn="ctr">
              <a:buNone/>
              <a:defRPr sz="900"/>
            </a:lvl4pPr>
            <a:lvl5pPr marL="1828800" indent="0" algn="ctr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lang="ja-JP" dirty="0"/>
          </a:p>
        </p:txBody>
      </p:sp>
      <p:sp>
        <p:nvSpPr>
          <p:cNvPr id="5" name="図形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9D98E-BA68-4F24-A221-C34BCF5ED18F}" type="datetimeFigureOut">
              <a:rPr lang="en-US" smtClean="0"/>
              <a:t>9/16/2009</a:t>
            </a:fld>
            <a:endParaRPr lang="en-US"/>
          </a:p>
        </p:txBody>
      </p:sp>
      <p:sp>
        <p:nvSpPr>
          <p:cNvPr id="6" name="図形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図形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95D9E-3E32-4A65-9331-1AF25642F1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正方形/長方形 17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 dirty="0"/>
          </a:p>
        </p:txBody>
      </p:sp>
      <p:sp>
        <p:nvSpPr>
          <p:cNvPr id="29" name="正方形/長方形 28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9129D98E-BA68-4F24-A221-C34BCF5ED18F}" type="datetimeFigureOut">
              <a:rPr lang="en-US" smtClean="0"/>
              <a:t>9/16/2009</a:t>
            </a:fld>
            <a:endParaRPr lang="en-US"/>
          </a:p>
        </p:txBody>
      </p:sp>
      <p:sp>
        <p:nvSpPr>
          <p:cNvPr id="4" name="正方形/長方形 3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正方形/長方形 9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42C95D9E-3E32-4A65-9331-1AF25642F19D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正方形/長方形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</p:spPr>
        <p:txBody>
          <a:bodyPr vert="horz" rtlCol="0" anchor="ctr">
            <a:normAutofit/>
          </a:bodyPr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1" sz="4400" baseline="0">
          <a:ln w="12700">
            <a:solidFill>
              <a:schemeClr val="tx1">
                <a:tint val="95000"/>
              </a:schemeClr>
            </a:solidFill>
          </a:ln>
          <a:gradFill>
            <a:gsLst>
              <a:gs pos="0">
                <a:schemeClr val="tx1">
                  <a:tint val="65000"/>
                </a:schemeClr>
              </a:gs>
              <a:gs pos="49900">
                <a:schemeClr val="tx1">
                  <a:tint val="95000"/>
                </a:schemeClr>
              </a:gs>
              <a:gs pos="50000">
                <a:schemeClr val="tx1"/>
              </a:gs>
              <a:gs pos="100000">
                <a:schemeClr val="tx1">
                  <a:tint val="95000"/>
                </a:schemeClr>
              </a:gs>
            </a:gsLst>
            <a:lin ang="5400000" scaled="1"/>
          </a:gradFill>
          <a:effectLst>
            <a:outerShdw blurRad="127000" algn="tl" rotWithShape="0">
              <a:schemeClr val="bg1">
                <a:alpha val="5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tx1"/>
        </a:buClr>
        <a:buFont typeface="Wingdings"/>
        <a:buChar char="n"/>
        <a:defRPr kumimoji="1" sz="3200" baseline="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tx2">
            <a:shade val="75000"/>
          </a:schemeClr>
        </a:buClr>
        <a:buSzPct val="85000"/>
        <a:buFont typeface="Wingdings"/>
        <a:buChar char="n"/>
        <a:defRPr kumimoji="1" sz="2800" baseline="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4">
            <a:shade val="50000"/>
          </a:schemeClr>
        </a:buClr>
        <a:buSzPct val="75000"/>
        <a:buFont typeface="Wingdings"/>
        <a:buChar char="n"/>
        <a:defRPr kumimoji="1" sz="2400" baseline="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6">
            <a:shade val="50000"/>
          </a:schemeClr>
        </a:buClr>
        <a:buSzPct val="75000"/>
        <a:buFont typeface="Wingdings"/>
        <a:buChar char="n"/>
        <a:defRPr kumimoji="1" sz="2000" baseline="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3">
            <a:shade val="50000"/>
          </a:schemeClr>
        </a:buClr>
        <a:buSzPct val="70000"/>
        <a:buFont typeface="Wingdings"/>
        <a:buChar char="n"/>
        <a:defRPr kumimoji="1" sz="2000" baseline="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>
            <a:shade val="50000"/>
          </a:schemeClr>
        </a:buClr>
        <a:buSzPct val="60000"/>
        <a:buFont typeface="Wingdings"/>
        <a:buChar char="n"/>
        <a:defRPr kumimoji="1" sz="20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2">
            <a:shade val="50000"/>
          </a:schemeClr>
        </a:buClr>
        <a:buSzPct val="60000"/>
        <a:buFont typeface="Wingdings"/>
        <a:buChar char="n"/>
        <a:defRPr kumimoji="1" sz="20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5">
            <a:shade val="50000"/>
          </a:schemeClr>
        </a:buClr>
        <a:buSzPct val="60000"/>
        <a:buFont typeface="Wingdings"/>
        <a:buChar char="n"/>
        <a:defRPr kumimoji="1" sz="200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tx1"/>
        </a:buClr>
        <a:buSzPct val="50000"/>
        <a:buFont typeface="Wingdings"/>
        <a:buChar char="n"/>
        <a:defRPr kumimoji="1" sz="20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Review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September 16, 2009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Content objects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Review translating English to Algebra.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Language objects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Students will express their understanding of review concepts in writing.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Page 82-83 #30-62 even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30) (</a:t>
            </a:r>
            <a:r>
              <a:rPr lang="en-US" dirty="0" err="1" smtClean="0"/>
              <a:t>x+y</a:t>
            </a:r>
            <a:r>
              <a:rPr lang="en-US" dirty="0" smtClean="0"/>
              <a:t>)(x-y)</a:t>
            </a:r>
          </a:p>
          <a:p>
            <a:pPr>
              <a:buNone/>
            </a:pPr>
            <a:r>
              <a:rPr lang="en-US" dirty="0" smtClean="0"/>
              <a:t>32) a(a-7)</a:t>
            </a:r>
          </a:p>
          <a:p>
            <a:pPr>
              <a:buNone/>
            </a:pPr>
            <a:r>
              <a:rPr lang="en-US" dirty="0" smtClean="0"/>
              <a:t>34) b/8</a:t>
            </a:r>
          </a:p>
          <a:p>
            <a:pPr>
              <a:buNone/>
            </a:pPr>
            <a:r>
              <a:rPr lang="en-US" dirty="0" smtClean="0"/>
              <a:t>36) (x-y)/9</a:t>
            </a:r>
          </a:p>
          <a:p>
            <a:pPr>
              <a:buNone/>
            </a:pPr>
            <a:r>
              <a:rPr lang="en-US" dirty="0" smtClean="0"/>
              <a:t>38) (a+5)/9</a:t>
            </a:r>
          </a:p>
          <a:p>
            <a:pPr>
              <a:buNone/>
            </a:pPr>
            <a:r>
              <a:rPr lang="en-US" dirty="0" smtClean="0"/>
              <a:t>40) (m-n)/(</a:t>
            </a:r>
            <a:r>
              <a:rPr lang="en-US" dirty="0" err="1" smtClean="0"/>
              <a:t>m+n</a:t>
            </a:r>
            <a:r>
              <a:rPr lang="en-US" dirty="0" smtClean="0"/>
              <a:t>)</a:t>
            </a:r>
          </a:p>
          <a:p>
            <a:pPr>
              <a:buNone/>
            </a:pPr>
            <a:r>
              <a:rPr lang="en-US" dirty="0" smtClean="0"/>
              <a:t>42) x+8</a:t>
            </a:r>
          </a:p>
          <a:p>
            <a:pPr>
              <a:buNone/>
            </a:pPr>
            <a:r>
              <a:rPr lang="en-US" dirty="0" smtClean="0"/>
              <a:t>44) x-8</a:t>
            </a:r>
          </a:p>
          <a:p>
            <a:pPr>
              <a:buNone/>
            </a:pPr>
            <a:r>
              <a:rPr lang="en-US" dirty="0" smtClean="0"/>
              <a:t>46) 2x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48) 5x-(x+3)</a:t>
            </a:r>
          </a:p>
          <a:p>
            <a:pPr>
              <a:buNone/>
            </a:pPr>
            <a:r>
              <a:rPr lang="en-US" dirty="0" smtClean="0"/>
              <a:t>50) 3(x-4)</a:t>
            </a:r>
          </a:p>
          <a:p>
            <a:pPr>
              <a:buNone/>
            </a:pPr>
            <a:r>
              <a:rPr lang="en-US" dirty="0" smtClean="0"/>
              <a:t>52) (x-5)(x+5)</a:t>
            </a:r>
          </a:p>
          <a:p>
            <a:pPr>
              <a:buNone/>
            </a:pPr>
            <a:r>
              <a:rPr lang="en-US" dirty="0" smtClean="0"/>
              <a:t>54) x/(x+7)</a:t>
            </a:r>
          </a:p>
          <a:p>
            <a:pPr>
              <a:buNone/>
            </a:pPr>
            <a:r>
              <a:rPr lang="en-US" dirty="0" smtClean="0"/>
              <a:t>56) (x-7)/3</a:t>
            </a:r>
          </a:p>
          <a:p>
            <a:pPr>
              <a:buNone/>
            </a:pPr>
            <a:r>
              <a:rPr lang="en-US" dirty="0" smtClean="0"/>
              <a:t>58) (x-3)/(x+3)</a:t>
            </a:r>
          </a:p>
          <a:p>
            <a:pPr marL="514350" indent="-514350">
              <a:buNone/>
            </a:pPr>
            <a:r>
              <a:rPr lang="en-US" dirty="0" smtClean="0"/>
              <a:t>60) (4/3)</a:t>
            </a:r>
            <a:r>
              <a:rPr lang="el-GR" dirty="0" smtClean="0"/>
              <a:t>π</a:t>
            </a:r>
            <a:r>
              <a:rPr lang="en-US" dirty="0" smtClean="0"/>
              <a:t>r</a:t>
            </a:r>
            <a:r>
              <a:rPr lang="en-US" baseline="30000" dirty="0" smtClean="0"/>
              <a:t>3</a:t>
            </a:r>
            <a:endParaRPr lang="en-US" dirty="0" smtClean="0"/>
          </a:p>
          <a:p>
            <a:pPr marL="514350" indent="-514350">
              <a:buNone/>
            </a:pPr>
            <a:r>
              <a:rPr lang="en-US" dirty="0" smtClean="0"/>
              <a:t>62) 2L+2W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MARTPenAnnotation245"/>
          <p:cNvSpPr/>
          <p:nvPr/>
        </p:nvSpPr>
        <p:spPr>
          <a:xfrm>
            <a:off x="535651" y="1457325"/>
            <a:ext cx="410182" cy="188554"/>
          </a:xfrm>
          <a:custGeom>
            <a:avLst/>
            <a:gdLst/>
            <a:ahLst/>
            <a:cxnLst/>
            <a:rect l="0" t="0" r="0" b="0"/>
            <a:pathLst>
              <a:path w="410182" h="188554">
                <a:moveTo>
                  <a:pt x="24418" y="0"/>
                </a:moveTo>
                <a:lnTo>
                  <a:pt x="24418" y="4550"/>
                </a:lnTo>
                <a:lnTo>
                  <a:pt x="23466" y="11606"/>
                </a:lnTo>
                <a:lnTo>
                  <a:pt x="19868" y="34685"/>
                </a:lnTo>
                <a:lnTo>
                  <a:pt x="18527" y="45031"/>
                </a:lnTo>
                <a:lnTo>
                  <a:pt x="17633" y="53833"/>
                </a:lnTo>
                <a:lnTo>
                  <a:pt x="16640" y="67741"/>
                </a:lnTo>
                <a:lnTo>
                  <a:pt x="16199" y="77097"/>
                </a:lnTo>
                <a:lnTo>
                  <a:pt x="15129" y="82830"/>
                </a:lnTo>
                <a:lnTo>
                  <a:pt x="13463" y="89510"/>
                </a:lnTo>
                <a:lnTo>
                  <a:pt x="11400" y="96821"/>
                </a:lnTo>
                <a:lnTo>
                  <a:pt x="10024" y="102647"/>
                </a:lnTo>
                <a:lnTo>
                  <a:pt x="9107" y="107484"/>
                </a:lnTo>
                <a:lnTo>
                  <a:pt x="8496" y="111661"/>
                </a:lnTo>
                <a:lnTo>
                  <a:pt x="3085" y="140294"/>
                </a:lnTo>
                <a:lnTo>
                  <a:pt x="1624" y="149726"/>
                </a:lnTo>
                <a:lnTo>
                  <a:pt x="649" y="157920"/>
                </a:lnTo>
                <a:lnTo>
                  <a:pt x="0" y="165287"/>
                </a:lnTo>
                <a:lnTo>
                  <a:pt x="519" y="170199"/>
                </a:lnTo>
                <a:lnTo>
                  <a:pt x="1818" y="173473"/>
                </a:lnTo>
                <a:lnTo>
                  <a:pt x="3637" y="175656"/>
                </a:lnTo>
                <a:lnTo>
                  <a:pt x="4849" y="178064"/>
                </a:lnTo>
                <a:lnTo>
                  <a:pt x="6196" y="183279"/>
                </a:lnTo>
                <a:lnTo>
                  <a:pt x="8460" y="185051"/>
                </a:lnTo>
                <a:lnTo>
                  <a:pt x="16056" y="187020"/>
                </a:lnTo>
                <a:lnTo>
                  <a:pt x="26491" y="188128"/>
                </a:lnTo>
                <a:lnTo>
                  <a:pt x="42802" y="188387"/>
                </a:lnTo>
                <a:lnTo>
                  <a:pt x="78426" y="188553"/>
                </a:lnTo>
                <a:lnTo>
                  <a:pt x="92809" y="187615"/>
                </a:lnTo>
                <a:lnTo>
                  <a:pt x="184330" y="179264"/>
                </a:lnTo>
                <a:lnTo>
                  <a:pt x="211036" y="176659"/>
                </a:lnTo>
                <a:lnTo>
                  <a:pt x="235508" y="174923"/>
                </a:lnTo>
                <a:lnTo>
                  <a:pt x="258490" y="173765"/>
                </a:lnTo>
                <a:lnTo>
                  <a:pt x="280478" y="172993"/>
                </a:lnTo>
                <a:lnTo>
                  <a:pt x="299900" y="171526"/>
                </a:lnTo>
                <a:lnTo>
                  <a:pt x="317610" y="169596"/>
                </a:lnTo>
                <a:lnTo>
                  <a:pt x="334180" y="167356"/>
                </a:lnTo>
                <a:lnTo>
                  <a:pt x="347131" y="165863"/>
                </a:lnTo>
                <a:lnTo>
                  <a:pt x="357670" y="164868"/>
                </a:lnTo>
                <a:lnTo>
                  <a:pt x="373508" y="163762"/>
                </a:lnTo>
                <a:lnTo>
                  <a:pt x="383722" y="163270"/>
                </a:lnTo>
                <a:lnTo>
                  <a:pt x="393976" y="160512"/>
                </a:lnTo>
                <a:lnTo>
                  <a:pt x="410181" y="15430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246"/>
          <p:cNvSpPr/>
          <p:nvPr/>
        </p:nvSpPr>
        <p:spPr>
          <a:xfrm>
            <a:off x="800099" y="1465897"/>
            <a:ext cx="24518" cy="486384"/>
          </a:xfrm>
          <a:custGeom>
            <a:avLst/>
            <a:gdLst/>
            <a:ahLst/>
            <a:cxnLst/>
            <a:rect l="0" t="0" r="0" b="0"/>
            <a:pathLst>
              <a:path w="24518" h="486384">
                <a:moveTo>
                  <a:pt x="0" y="0"/>
                </a:moveTo>
                <a:lnTo>
                  <a:pt x="0" y="18203"/>
                </a:lnTo>
                <a:lnTo>
                  <a:pt x="953" y="27376"/>
                </a:lnTo>
                <a:lnTo>
                  <a:pt x="2540" y="37300"/>
                </a:lnTo>
                <a:lnTo>
                  <a:pt x="4551" y="47727"/>
                </a:lnTo>
                <a:lnTo>
                  <a:pt x="5892" y="57536"/>
                </a:lnTo>
                <a:lnTo>
                  <a:pt x="6786" y="66932"/>
                </a:lnTo>
                <a:lnTo>
                  <a:pt x="7381" y="76054"/>
                </a:lnTo>
                <a:lnTo>
                  <a:pt x="8043" y="91269"/>
                </a:lnTo>
                <a:lnTo>
                  <a:pt x="8220" y="97994"/>
                </a:lnTo>
                <a:lnTo>
                  <a:pt x="9290" y="105334"/>
                </a:lnTo>
                <a:lnTo>
                  <a:pt x="10956" y="113085"/>
                </a:lnTo>
                <a:lnTo>
                  <a:pt x="13019" y="121110"/>
                </a:lnTo>
                <a:lnTo>
                  <a:pt x="14395" y="133128"/>
                </a:lnTo>
                <a:lnTo>
                  <a:pt x="15311" y="147807"/>
                </a:lnTo>
                <a:lnTo>
                  <a:pt x="16330" y="178087"/>
                </a:lnTo>
                <a:lnTo>
                  <a:pt x="16904" y="212151"/>
                </a:lnTo>
                <a:lnTo>
                  <a:pt x="17038" y="234625"/>
                </a:lnTo>
                <a:lnTo>
                  <a:pt x="18026" y="244999"/>
                </a:lnTo>
                <a:lnTo>
                  <a:pt x="19638" y="254773"/>
                </a:lnTo>
                <a:lnTo>
                  <a:pt x="21664" y="264146"/>
                </a:lnTo>
                <a:lnTo>
                  <a:pt x="23016" y="274205"/>
                </a:lnTo>
                <a:lnTo>
                  <a:pt x="23916" y="284721"/>
                </a:lnTo>
                <a:lnTo>
                  <a:pt x="24517" y="295541"/>
                </a:lnTo>
                <a:lnTo>
                  <a:pt x="23965" y="312280"/>
                </a:lnTo>
                <a:lnTo>
                  <a:pt x="22644" y="332964"/>
                </a:lnTo>
                <a:lnTo>
                  <a:pt x="19589" y="373727"/>
                </a:lnTo>
                <a:lnTo>
                  <a:pt x="18232" y="398193"/>
                </a:lnTo>
                <a:lnTo>
                  <a:pt x="17628" y="417957"/>
                </a:lnTo>
                <a:lnTo>
                  <a:pt x="17241" y="449378"/>
                </a:lnTo>
                <a:lnTo>
                  <a:pt x="16256" y="455795"/>
                </a:lnTo>
                <a:lnTo>
                  <a:pt x="14648" y="461979"/>
                </a:lnTo>
                <a:lnTo>
                  <a:pt x="12623" y="468006"/>
                </a:lnTo>
                <a:lnTo>
                  <a:pt x="11273" y="472976"/>
                </a:lnTo>
                <a:lnTo>
                  <a:pt x="10373" y="477243"/>
                </a:lnTo>
                <a:lnTo>
                  <a:pt x="9773" y="481039"/>
                </a:lnTo>
                <a:lnTo>
                  <a:pt x="8420" y="483570"/>
                </a:lnTo>
                <a:lnTo>
                  <a:pt x="6566" y="485258"/>
                </a:lnTo>
                <a:lnTo>
                  <a:pt x="4378" y="486383"/>
                </a:lnTo>
                <a:lnTo>
                  <a:pt x="2919" y="486180"/>
                </a:lnTo>
                <a:lnTo>
                  <a:pt x="1946" y="485093"/>
                </a:lnTo>
                <a:lnTo>
                  <a:pt x="1297" y="483415"/>
                </a:lnTo>
                <a:lnTo>
                  <a:pt x="577" y="479011"/>
                </a:lnTo>
                <a:lnTo>
                  <a:pt x="0" y="47148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247"/>
          <p:cNvSpPr/>
          <p:nvPr/>
        </p:nvSpPr>
        <p:spPr>
          <a:xfrm>
            <a:off x="414337" y="2014757"/>
            <a:ext cx="788671" cy="58597"/>
          </a:xfrm>
          <a:custGeom>
            <a:avLst/>
            <a:gdLst/>
            <a:ahLst/>
            <a:cxnLst/>
            <a:rect l="0" t="0" r="0" b="0"/>
            <a:pathLst>
              <a:path w="788671" h="58597">
                <a:moveTo>
                  <a:pt x="0" y="51215"/>
                </a:moveTo>
                <a:lnTo>
                  <a:pt x="18203" y="55766"/>
                </a:lnTo>
                <a:lnTo>
                  <a:pt x="25470" y="57107"/>
                </a:lnTo>
                <a:lnTo>
                  <a:pt x="38625" y="58596"/>
                </a:lnTo>
                <a:lnTo>
                  <a:pt x="48610" y="58041"/>
                </a:lnTo>
                <a:lnTo>
                  <a:pt x="60982" y="56718"/>
                </a:lnTo>
                <a:lnTo>
                  <a:pt x="74944" y="54884"/>
                </a:lnTo>
                <a:lnTo>
                  <a:pt x="88063" y="53661"/>
                </a:lnTo>
                <a:lnTo>
                  <a:pt x="100619" y="52846"/>
                </a:lnTo>
                <a:lnTo>
                  <a:pt x="112799" y="52302"/>
                </a:lnTo>
                <a:lnTo>
                  <a:pt x="139033" y="51698"/>
                </a:lnTo>
                <a:lnTo>
                  <a:pt x="152696" y="51537"/>
                </a:lnTo>
                <a:lnTo>
                  <a:pt x="166567" y="50477"/>
                </a:lnTo>
                <a:lnTo>
                  <a:pt x="180577" y="48818"/>
                </a:lnTo>
                <a:lnTo>
                  <a:pt x="282790" y="34761"/>
                </a:lnTo>
                <a:lnTo>
                  <a:pt x="310447" y="31673"/>
                </a:lnTo>
                <a:lnTo>
                  <a:pt x="333647" y="29615"/>
                </a:lnTo>
                <a:lnTo>
                  <a:pt x="455160" y="21760"/>
                </a:lnTo>
                <a:lnTo>
                  <a:pt x="485368" y="19196"/>
                </a:lnTo>
                <a:lnTo>
                  <a:pt x="510268" y="16534"/>
                </a:lnTo>
                <a:lnTo>
                  <a:pt x="555399" y="11036"/>
                </a:lnTo>
                <a:lnTo>
                  <a:pt x="607206" y="5418"/>
                </a:lnTo>
                <a:lnTo>
                  <a:pt x="637214" y="3539"/>
                </a:lnTo>
                <a:lnTo>
                  <a:pt x="703576" y="1450"/>
                </a:lnTo>
                <a:lnTo>
                  <a:pt x="771902" y="0"/>
                </a:lnTo>
                <a:lnTo>
                  <a:pt x="788670" y="835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248"/>
          <p:cNvSpPr/>
          <p:nvPr/>
        </p:nvSpPr>
        <p:spPr>
          <a:xfrm>
            <a:off x="645794" y="2203280"/>
            <a:ext cx="419502" cy="427973"/>
          </a:xfrm>
          <a:custGeom>
            <a:avLst/>
            <a:gdLst/>
            <a:ahLst/>
            <a:cxnLst/>
            <a:rect l="0" t="0" r="0" b="0"/>
            <a:pathLst>
              <a:path w="419502" h="427973">
                <a:moveTo>
                  <a:pt x="0" y="34142"/>
                </a:moveTo>
                <a:lnTo>
                  <a:pt x="23864" y="22210"/>
                </a:lnTo>
                <a:lnTo>
                  <a:pt x="30197" y="19520"/>
                </a:lnTo>
                <a:lnTo>
                  <a:pt x="37276" y="16774"/>
                </a:lnTo>
                <a:lnTo>
                  <a:pt x="44854" y="13991"/>
                </a:lnTo>
                <a:lnTo>
                  <a:pt x="56573" y="11183"/>
                </a:lnTo>
                <a:lnTo>
                  <a:pt x="71053" y="8359"/>
                </a:lnTo>
                <a:lnTo>
                  <a:pt x="87374" y="5523"/>
                </a:lnTo>
                <a:lnTo>
                  <a:pt x="101112" y="3633"/>
                </a:lnTo>
                <a:lnTo>
                  <a:pt x="113128" y="2372"/>
                </a:lnTo>
                <a:lnTo>
                  <a:pt x="123996" y="1532"/>
                </a:lnTo>
                <a:lnTo>
                  <a:pt x="134099" y="972"/>
                </a:lnTo>
                <a:lnTo>
                  <a:pt x="152945" y="350"/>
                </a:lnTo>
                <a:lnTo>
                  <a:pt x="179620" y="0"/>
                </a:lnTo>
                <a:lnTo>
                  <a:pt x="188327" y="903"/>
                </a:lnTo>
                <a:lnTo>
                  <a:pt x="196989" y="2458"/>
                </a:lnTo>
                <a:lnTo>
                  <a:pt x="235973" y="11797"/>
                </a:lnTo>
                <a:lnTo>
                  <a:pt x="244946" y="14483"/>
                </a:lnTo>
                <a:lnTo>
                  <a:pt x="252832" y="17226"/>
                </a:lnTo>
                <a:lnTo>
                  <a:pt x="265723" y="22814"/>
                </a:lnTo>
                <a:lnTo>
                  <a:pt x="278335" y="31315"/>
                </a:lnTo>
                <a:lnTo>
                  <a:pt x="284994" y="37013"/>
                </a:lnTo>
                <a:lnTo>
                  <a:pt x="287151" y="41771"/>
                </a:lnTo>
                <a:lnTo>
                  <a:pt x="289548" y="54678"/>
                </a:lnTo>
                <a:lnTo>
                  <a:pt x="288073" y="67399"/>
                </a:lnTo>
                <a:lnTo>
                  <a:pt x="284243" y="79403"/>
                </a:lnTo>
                <a:lnTo>
                  <a:pt x="279365" y="91088"/>
                </a:lnTo>
                <a:lnTo>
                  <a:pt x="268943" y="102631"/>
                </a:lnTo>
                <a:lnTo>
                  <a:pt x="262163" y="108376"/>
                </a:lnTo>
                <a:lnTo>
                  <a:pt x="254785" y="114112"/>
                </a:lnTo>
                <a:lnTo>
                  <a:pt x="247010" y="119840"/>
                </a:lnTo>
                <a:lnTo>
                  <a:pt x="230750" y="131285"/>
                </a:lnTo>
                <a:lnTo>
                  <a:pt x="188502" y="159870"/>
                </a:lnTo>
                <a:lnTo>
                  <a:pt x="179008" y="165586"/>
                </a:lnTo>
                <a:lnTo>
                  <a:pt x="168869" y="171301"/>
                </a:lnTo>
                <a:lnTo>
                  <a:pt x="158299" y="177017"/>
                </a:lnTo>
                <a:lnTo>
                  <a:pt x="144586" y="183684"/>
                </a:lnTo>
                <a:lnTo>
                  <a:pt x="111568" y="198713"/>
                </a:lnTo>
                <a:lnTo>
                  <a:pt x="97239" y="204816"/>
                </a:lnTo>
                <a:lnTo>
                  <a:pt x="84828" y="209837"/>
                </a:lnTo>
                <a:lnTo>
                  <a:pt x="73698" y="214137"/>
                </a:lnTo>
                <a:lnTo>
                  <a:pt x="64372" y="217004"/>
                </a:lnTo>
                <a:lnTo>
                  <a:pt x="56250" y="218915"/>
                </a:lnTo>
                <a:lnTo>
                  <a:pt x="48930" y="220189"/>
                </a:lnTo>
                <a:lnTo>
                  <a:pt x="42145" y="221038"/>
                </a:lnTo>
                <a:lnTo>
                  <a:pt x="29526" y="221982"/>
                </a:lnTo>
                <a:lnTo>
                  <a:pt x="20108" y="222402"/>
                </a:lnTo>
                <a:lnTo>
                  <a:pt x="16263" y="222513"/>
                </a:lnTo>
                <a:lnTo>
                  <a:pt x="12747" y="221635"/>
                </a:lnTo>
                <a:lnTo>
                  <a:pt x="1867" y="215337"/>
                </a:lnTo>
                <a:lnTo>
                  <a:pt x="1245" y="213993"/>
                </a:lnTo>
                <a:lnTo>
                  <a:pt x="554" y="209961"/>
                </a:lnTo>
                <a:lnTo>
                  <a:pt x="2274" y="207552"/>
                </a:lnTo>
                <a:lnTo>
                  <a:pt x="9266" y="202336"/>
                </a:lnTo>
                <a:lnTo>
                  <a:pt x="33014" y="184942"/>
                </a:lnTo>
                <a:lnTo>
                  <a:pt x="45822" y="177538"/>
                </a:lnTo>
                <a:lnTo>
                  <a:pt x="61028" y="169744"/>
                </a:lnTo>
                <a:lnTo>
                  <a:pt x="77833" y="161691"/>
                </a:lnTo>
                <a:lnTo>
                  <a:pt x="92846" y="156322"/>
                </a:lnTo>
                <a:lnTo>
                  <a:pt x="106665" y="152743"/>
                </a:lnTo>
                <a:lnTo>
                  <a:pt x="119688" y="150357"/>
                </a:lnTo>
                <a:lnTo>
                  <a:pt x="144317" y="145166"/>
                </a:lnTo>
                <a:lnTo>
                  <a:pt x="156219" y="142448"/>
                </a:lnTo>
                <a:lnTo>
                  <a:pt x="167011" y="140636"/>
                </a:lnTo>
                <a:lnTo>
                  <a:pt x="177064" y="139428"/>
                </a:lnTo>
                <a:lnTo>
                  <a:pt x="186622" y="138623"/>
                </a:lnTo>
                <a:lnTo>
                  <a:pt x="197758" y="138086"/>
                </a:lnTo>
                <a:lnTo>
                  <a:pt x="222830" y="137489"/>
                </a:lnTo>
                <a:lnTo>
                  <a:pt x="259170" y="137154"/>
                </a:lnTo>
                <a:lnTo>
                  <a:pt x="269935" y="138059"/>
                </a:lnTo>
                <a:lnTo>
                  <a:pt x="279969" y="139615"/>
                </a:lnTo>
                <a:lnTo>
                  <a:pt x="289516" y="141605"/>
                </a:lnTo>
                <a:lnTo>
                  <a:pt x="298739" y="143884"/>
                </a:lnTo>
                <a:lnTo>
                  <a:pt x="307744" y="146356"/>
                </a:lnTo>
                <a:lnTo>
                  <a:pt x="316605" y="148956"/>
                </a:lnTo>
                <a:lnTo>
                  <a:pt x="336611" y="154386"/>
                </a:lnTo>
                <a:lnTo>
                  <a:pt x="347280" y="157167"/>
                </a:lnTo>
                <a:lnTo>
                  <a:pt x="356298" y="160926"/>
                </a:lnTo>
                <a:lnTo>
                  <a:pt x="364214" y="165337"/>
                </a:lnTo>
                <a:lnTo>
                  <a:pt x="371397" y="170183"/>
                </a:lnTo>
                <a:lnTo>
                  <a:pt x="384458" y="180647"/>
                </a:lnTo>
                <a:lnTo>
                  <a:pt x="395661" y="191648"/>
                </a:lnTo>
                <a:lnTo>
                  <a:pt x="403814" y="202887"/>
                </a:lnTo>
                <a:lnTo>
                  <a:pt x="410613" y="214233"/>
                </a:lnTo>
                <a:lnTo>
                  <a:pt x="413760" y="219925"/>
                </a:lnTo>
                <a:lnTo>
                  <a:pt x="417256" y="231330"/>
                </a:lnTo>
                <a:lnTo>
                  <a:pt x="418810" y="243701"/>
                </a:lnTo>
                <a:lnTo>
                  <a:pt x="419224" y="251001"/>
                </a:lnTo>
                <a:lnTo>
                  <a:pt x="419501" y="258724"/>
                </a:lnTo>
                <a:lnTo>
                  <a:pt x="418732" y="265779"/>
                </a:lnTo>
                <a:lnTo>
                  <a:pt x="415339" y="278697"/>
                </a:lnTo>
                <a:lnTo>
                  <a:pt x="408115" y="290788"/>
                </a:lnTo>
                <a:lnTo>
                  <a:pt x="397602" y="303465"/>
                </a:lnTo>
                <a:lnTo>
                  <a:pt x="390798" y="310845"/>
                </a:lnTo>
                <a:lnTo>
                  <a:pt x="383405" y="318624"/>
                </a:lnTo>
                <a:lnTo>
                  <a:pt x="375618" y="325714"/>
                </a:lnTo>
                <a:lnTo>
                  <a:pt x="367570" y="332346"/>
                </a:lnTo>
                <a:lnTo>
                  <a:pt x="359347" y="338672"/>
                </a:lnTo>
                <a:lnTo>
                  <a:pt x="351007" y="344794"/>
                </a:lnTo>
                <a:lnTo>
                  <a:pt x="334121" y="356677"/>
                </a:lnTo>
                <a:lnTo>
                  <a:pt x="324665" y="361561"/>
                </a:lnTo>
                <a:lnTo>
                  <a:pt x="314551" y="365769"/>
                </a:lnTo>
                <a:lnTo>
                  <a:pt x="303998" y="369526"/>
                </a:lnTo>
                <a:lnTo>
                  <a:pt x="293153" y="373937"/>
                </a:lnTo>
                <a:lnTo>
                  <a:pt x="282113" y="378782"/>
                </a:lnTo>
                <a:lnTo>
                  <a:pt x="270943" y="383917"/>
                </a:lnTo>
                <a:lnTo>
                  <a:pt x="260639" y="388293"/>
                </a:lnTo>
                <a:lnTo>
                  <a:pt x="250912" y="392162"/>
                </a:lnTo>
                <a:lnTo>
                  <a:pt x="241570" y="395695"/>
                </a:lnTo>
                <a:lnTo>
                  <a:pt x="231532" y="399002"/>
                </a:lnTo>
                <a:lnTo>
                  <a:pt x="221030" y="402160"/>
                </a:lnTo>
                <a:lnTo>
                  <a:pt x="199201" y="408208"/>
                </a:lnTo>
                <a:lnTo>
                  <a:pt x="176799" y="414071"/>
                </a:lnTo>
                <a:lnTo>
                  <a:pt x="166444" y="416968"/>
                </a:lnTo>
                <a:lnTo>
                  <a:pt x="147318" y="422727"/>
                </a:lnTo>
                <a:lnTo>
                  <a:pt x="138217" y="424644"/>
                </a:lnTo>
                <a:lnTo>
                  <a:pt x="129292" y="425922"/>
                </a:lnTo>
                <a:lnTo>
                  <a:pt x="120485" y="426773"/>
                </a:lnTo>
                <a:lnTo>
                  <a:pt x="112708" y="427341"/>
                </a:lnTo>
                <a:lnTo>
                  <a:pt x="105619" y="427720"/>
                </a:lnTo>
                <a:lnTo>
                  <a:pt x="98988" y="427972"/>
                </a:lnTo>
                <a:lnTo>
                  <a:pt x="90757" y="427188"/>
                </a:lnTo>
                <a:lnTo>
                  <a:pt x="81460" y="425713"/>
                </a:lnTo>
                <a:lnTo>
                  <a:pt x="71452" y="423777"/>
                </a:lnTo>
                <a:lnTo>
                  <a:pt x="61922" y="421534"/>
                </a:lnTo>
                <a:lnTo>
                  <a:pt x="52712" y="419085"/>
                </a:lnTo>
                <a:lnTo>
                  <a:pt x="31050" y="412863"/>
                </a:lnTo>
                <a:lnTo>
                  <a:pt x="29273" y="411401"/>
                </a:lnTo>
                <a:lnTo>
                  <a:pt x="28088" y="409473"/>
                </a:lnTo>
                <a:lnTo>
                  <a:pt x="26186" y="404086"/>
                </a:lnTo>
                <a:lnTo>
                  <a:pt x="28466" y="398269"/>
                </a:lnTo>
                <a:lnTo>
                  <a:pt x="42863" y="38561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49"/>
          <p:cNvSpPr/>
          <p:nvPr/>
        </p:nvSpPr>
        <p:spPr>
          <a:xfrm>
            <a:off x="3551872" y="1877377"/>
            <a:ext cx="42863" cy="456375"/>
          </a:xfrm>
          <a:custGeom>
            <a:avLst/>
            <a:gdLst/>
            <a:ahLst/>
            <a:cxnLst/>
            <a:rect l="0" t="0" r="0" b="0"/>
            <a:pathLst>
              <a:path w="42863" h="456375">
                <a:moveTo>
                  <a:pt x="0" y="0"/>
                </a:moveTo>
                <a:lnTo>
                  <a:pt x="0" y="19313"/>
                </a:lnTo>
                <a:lnTo>
                  <a:pt x="953" y="23353"/>
                </a:lnTo>
                <a:lnTo>
                  <a:pt x="2540" y="27951"/>
                </a:lnTo>
                <a:lnTo>
                  <a:pt x="4551" y="32921"/>
                </a:lnTo>
                <a:lnTo>
                  <a:pt x="6844" y="40998"/>
                </a:lnTo>
                <a:lnTo>
                  <a:pt x="9325" y="51144"/>
                </a:lnTo>
                <a:lnTo>
                  <a:pt x="11932" y="62671"/>
                </a:lnTo>
                <a:lnTo>
                  <a:pt x="13669" y="72261"/>
                </a:lnTo>
                <a:lnTo>
                  <a:pt x="14828" y="80559"/>
                </a:lnTo>
                <a:lnTo>
                  <a:pt x="15600" y="87996"/>
                </a:lnTo>
                <a:lnTo>
                  <a:pt x="17067" y="95812"/>
                </a:lnTo>
                <a:lnTo>
                  <a:pt x="18999" y="103879"/>
                </a:lnTo>
                <a:lnTo>
                  <a:pt x="21238" y="112115"/>
                </a:lnTo>
                <a:lnTo>
                  <a:pt x="22731" y="120464"/>
                </a:lnTo>
                <a:lnTo>
                  <a:pt x="23727" y="128886"/>
                </a:lnTo>
                <a:lnTo>
                  <a:pt x="24390" y="137359"/>
                </a:lnTo>
                <a:lnTo>
                  <a:pt x="25785" y="148723"/>
                </a:lnTo>
                <a:lnTo>
                  <a:pt x="29875" y="176589"/>
                </a:lnTo>
                <a:lnTo>
                  <a:pt x="34867" y="218184"/>
                </a:lnTo>
                <a:lnTo>
                  <a:pt x="37532" y="242611"/>
                </a:lnTo>
                <a:lnTo>
                  <a:pt x="38357" y="264611"/>
                </a:lnTo>
                <a:lnTo>
                  <a:pt x="37954" y="284992"/>
                </a:lnTo>
                <a:lnTo>
                  <a:pt x="35918" y="320021"/>
                </a:lnTo>
                <a:lnTo>
                  <a:pt x="35014" y="345114"/>
                </a:lnTo>
                <a:lnTo>
                  <a:pt x="34298" y="456374"/>
                </a:lnTo>
                <a:lnTo>
                  <a:pt x="34296" y="455697"/>
                </a:lnTo>
                <a:lnTo>
                  <a:pt x="35247" y="454293"/>
                </a:lnTo>
                <a:lnTo>
                  <a:pt x="36832" y="452405"/>
                </a:lnTo>
                <a:lnTo>
                  <a:pt x="42862" y="44577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50"/>
          <p:cNvSpPr/>
          <p:nvPr/>
        </p:nvSpPr>
        <p:spPr>
          <a:xfrm>
            <a:off x="3749039" y="1817370"/>
            <a:ext cx="39997" cy="497206"/>
          </a:xfrm>
          <a:custGeom>
            <a:avLst/>
            <a:gdLst/>
            <a:ahLst/>
            <a:cxnLst/>
            <a:rect l="0" t="0" r="0" b="0"/>
            <a:pathLst>
              <a:path w="39997" h="497206">
                <a:moveTo>
                  <a:pt x="0" y="0"/>
                </a:moveTo>
                <a:lnTo>
                  <a:pt x="0" y="13652"/>
                </a:lnTo>
                <a:lnTo>
                  <a:pt x="953" y="20531"/>
                </a:lnTo>
                <a:lnTo>
                  <a:pt x="2541" y="27975"/>
                </a:lnTo>
                <a:lnTo>
                  <a:pt x="4552" y="35795"/>
                </a:lnTo>
                <a:lnTo>
                  <a:pt x="6844" y="47676"/>
                </a:lnTo>
                <a:lnTo>
                  <a:pt x="11932" y="78656"/>
                </a:lnTo>
                <a:lnTo>
                  <a:pt x="17368" y="119731"/>
                </a:lnTo>
                <a:lnTo>
                  <a:pt x="23912" y="177038"/>
                </a:lnTo>
                <a:lnTo>
                  <a:pt x="36401" y="300211"/>
                </a:lnTo>
                <a:lnTo>
                  <a:pt x="39991" y="345834"/>
                </a:lnTo>
                <a:lnTo>
                  <a:pt x="39996" y="362001"/>
                </a:lnTo>
                <a:lnTo>
                  <a:pt x="39047" y="375637"/>
                </a:lnTo>
                <a:lnTo>
                  <a:pt x="37461" y="387584"/>
                </a:lnTo>
                <a:lnTo>
                  <a:pt x="36404" y="398407"/>
                </a:lnTo>
                <a:lnTo>
                  <a:pt x="35700" y="408479"/>
                </a:lnTo>
                <a:lnTo>
                  <a:pt x="35230" y="418052"/>
                </a:lnTo>
                <a:lnTo>
                  <a:pt x="34290" y="49720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51"/>
          <p:cNvSpPr/>
          <p:nvPr/>
        </p:nvSpPr>
        <p:spPr>
          <a:xfrm>
            <a:off x="3251834" y="1795531"/>
            <a:ext cx="771526" cy="176145"/>
          </a:xfrm>
          <a:custGeom>
            <a:avLst/>
            <a:gdLst/>
            <a:ahLst/>
            <a:cxnLst/>
            <a:rect l="0" t="0" r="0" b="0"/>
            <a:pathLst>
              <a:path w="771526" h="176145">
                <a:moveTo>
                  <a:pt x="0" y="176144"/>
                </a:moveTo>
                <a:lnTo>
                  <a:pt x="9102" y="162491"/>
                </a:lnTo>
                <a:lnTo>
                  <a:pt x="13688" y="157517"/>
                </a:lnTo>
                <a:lnTo>
                  <a:pt x="18651" y="153248"/>
                </a:lnTo>
                <a:lnTo>
                  <a:pt x="23864" y="149450"/>
                </a:lnTo>
                <a:lnTo>
                  <a:pt x="29244" y="145013"/>
                </a:lnTo>
                <a:lnTo>
                  <a:pt x="34737" y="140150"/>
                </a:lnTo>
                <a:lnTo>
                  <a:pt x="40303" y="135003"/>
                </a:lnTo>
                <a:lnTo>
                  <a:pt x="47824" y="130619"/>
                </a:lnTo>
                <a:lnTo>
                  <a:pt x="56648" y="126744"/>
                </a:lnTo>
                <a:lnTo>
                  <a:pt x="66340" y="123208"/>
                </a:lnTo>
                <a:lnTo>
                  <a:pt x="157355" y="92062"/>
                </a:lnTo>
                <a:lnTo>
                  <a:pt x="195348" y="78132"/>
                </a:lnTo>
                <a:lnTo>
                  <a:pt x="212147" y="72702"/>
                </a:lnTo>
                <a:lnTo>
                  <a:pt x="228109" y="68130"/>
                </a:lnTo>
                <a:lnTo>
                  <a:pt x="243513" y="64130"/>
                </a:lnTo>
                <a:lnTo>
                  <a:pt x="298728" y="52065"/>
                </a:lnTo>
                <a:lnTo>
                  <a:pt x="362321" y="39082"/>
                </a:lnTo>
                <a:lnTo>
                  <a:pt x="463850" y="19747"/>
                </a:lnTo>
                <a:lnTo>
                  <a:pt x="479732" y="17587"/>
                </a:lnTo>
                <a:lnTo>
                  <a:pt x="495081" y="16146"/>
                </a:lnTo>
                <a:lnTo>
                  <a:pt x="510077" y="15186"/>
                </a:lnTo>
                <a:lnTo>
                  <a:pt x="536899" y="14119"/>
                </a:lnTo>
                <a:lnTo>
                  <a:pt x="549385" y="13835"/>
                </a:lnTo>
                <a:lnTo>
                  <a:pt x="573419" y="10979"/>
                </a:lnTo>
                <a:lnTo>
                  <a:pt x="596801" y="7487"/>
                </a:lnTo>
                <a:lnTo>
                  <a:pt x="686169" y="511"/>
                </a:lnTo>
                <a:lnTo>
                  <a:pt x="706049" y="0"/>
                </a:lnTo>
                <a:lnTo>
                  <a:pt x="722159" y="612"/>
                </a:lnTo>
                <a:lnTo>
                  <a:pt x="745775" y="2879"/>
                </a:lnTo>
                <a:lnTo>
                  <a:pt x="771525" y="469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52"/>
          <p:cNvSpPr/>
          <p:nvPr/>
        </p:nvSpPr>
        <p:spPr>
          <a:xfrm>
            <a:off x="6672262" y="1774507"/>
            <a:ext cx="471489" cy="485724"/>
          </a:xfrm>
          <a:custGeom>
            <a:avLst/>
            <a:gdLst/>
            <a:ahLst/>
            <a:cxnLst/>
            <a:rect l="0" t="0" r="0" b="0"/>
            <a:pathLst>
              <a:path w="471489" h="485724">
                <a:moveTo>
                  <a:pt x="0" y="0"/>
                </a:moveTo>
                <a:lnTo>
                  <a:pt x="0" y="13653"/>
                </a:lnTo>
                <a:lnTo>
                  <a:pt x="2540" y="25435"/>
                </a:lnTo>
                <a:lnTo>
                  <a:pt x="7796" y="38927"/>
                </a:lnTo>
                <a:lnTo>
                  <a:pt x="11865" y="47859"/>
                </a:lnTo>
                <a:lnTo>
                  <a:pt x="16483" y="57623"/>
                </a:lnTo>
                <a:lnTo>
                  <a:pt x="34313" y="91333"/>
                </a:lnTo>
                <a:lnTo>
                  <a:pt x="56208" y="132033"/>
                </a:lnTo>
                <a:lnTo>
                  <a:pt x="75464" y="169171"/>
                </a:lnTo>
                <a:lnTo>
                  <a:pt x="83647" y="184218"/>
                </a:lnTo>
                <a:lnTo>
                  <a:pt x="91007" y="197107"/>
                </a:lnTo>
                <a:lnTo>
                  <a:pt x="97819" y="208557"/>
                </a:lnTo>
                <a:lnTo>
                  <a:pt x="104265" y="222858"/>
                </a:lnTo>
                <a:lnTo>
                  <a:pt x="110468" y="239060"/>
                </a:lnTo>
                <a:lnTo>
                  <a:pt x="116508" y="256528"/>
                </a:lnTo>
                <a:lnTo>
                  <a:pt x="120535" y="273889"/>
                </a:lnTo>
                <a:lnTo>
                  <a:pt x="123219" y="291177"/>
                </a:lnTo>
                <a:lnTo>
                  <a:pt x="125008" y="308418"/>
                </a:lnTo>
                <a:lnTo>
                  <a:pt x="126202" y="322770"/>
                </a:lnTo>
                <a:lnTo>
                  <a:pt x="126997" y="335195"/>
                </a:lnTo>
                <a:lnTo>
                  <a:pt x="127527" y="346336"/>
                </a:lnTo>
                <a:lnTo>
                  <a:pt x="128833" y="358526"/>
                </a:lnTo>
                <a:lnTo>
                  <a:pt x="130656" y="371415"/>
                </a:lnTo>
                <a:lnTo>
                  <a:pt x="132824" y="384770"/>
                </a:lnTo>
                <a:lnTo>
                  <a:pt x="134270" y="395578"/>
                </a:lnTo>
                <a:lnTo>
                  <a:pt x="135233" y="404689"/>
                </a:lnTo>
                <a:lnTo>
                  <a:pt x="135875" y="412668"/>
                </a:lnTo>
                <a:lnTo>
                  <a:pt x="136589" y="426613"/>
                </a:lnTo>
                <a:lnTo>
                  <a:pt x="137859" y="441066"/>
                </a:lnTo>
                <a:lnTo>
                  <a:pt x="139531" y="450254"/>
                </a:lnTo>
                <a:lnTo>
                  <a:pt x="141598" y="460189"/>
                </a:lnTo>
                <a:lnTo>
                  <a:pt x="143895" y="473768"/>
                </a:lnTo>
                <a:lnTo>
                  <a:pt x="145369" y="485696"/>
                </a:lnTo>
                <a:lnTo>
                  <a:pt x="145490" y="485723"/>
                </a:lnTo>
                <a:lnTo>
                  <a:pt x="145624" y="483212"/>
                </a:lnTo>
                <a:lnTo>
                  <a:pt x="146613" y="481209"/>
                </a:lnTo>
                <a:lnTo>
                  <a:pt x="150251" y="476443"/>
                </a:lnTo>
                <a:lnTo>
                  <a:pt x="152504" y="466070"/>
                </a:lnTo>
                <a:lnTo>
                  <a:pt x="153505" y="452887"/>
                </a:lnTo>
                <a:lnTo>
                  <a:pt x="153950" y="440678"/>
                </a:lnTo>
                <a:lnTo>
                  <a:pt x="154200" y="368485"/>
                </a:lnTo>
                <a:lnTo>
                  <a:pt x="155187" y="339001"/>
                </a:lnTo>
                <a:lnTo>
                  <a:pt x="156798" y="309821"/>
                </a:lnTo>
                <a:lnTo>
                  <a:pt x="166228" y="176346"/>
                </a:lnTo>
                <a:lnTo>
                  <a:pt x="168921" y="149949"/>
                </a:lnTo>
                <a:lnTo>
                  <a:pt x="171669" y="130446"/>
                </a:lnTo>
                <a:lnTo>
                  <a:pt x="182923" y="71805"/>
                </a:lnTo>
                <a:lnTo>
                  <a:pt x="186720" y="60252"/>
                </a:lnTo>
                <a:lnTo>
                  <a:pt x="191155" y="50646"/>
                </a:lnTo>
                <a:lnTo>
                  <a:pt x="200210" y="35844"/>
                </a:lnTo>
                <a:lnTo>
                  <a:pt x="210663" y="22156"/>
                </a:lnTo>
                <a:lnTo>
                  <a:pt x="216819" y="15245"/>
                </a:lnTo>
                <a:lnTo>
                  <a:pt x="220745" y="13021"/>
                </a:lnTo>
                <a:lnTo>
                  <a:pt x="230189" y="10550"/>
                </a:lnTo>
                <a:lnTo>
                  <a:pt x="240736" y="9451"/>
                </a:lnTo>
                <a:lnTo>
                  <a:pt x="254631" y="8963"/>
                </a:lnTo>
                <a:lnTo>
                  <a:pt x="276682" y="8746"/>
                </a:lnTo>
                <a:lnTo>
                  <a:pt x="288277" y="9641"/>
                </a:lnTo>
                <a:lnTo>
                  <a:pt x="299817" y="11190"/>
                </a:lnTo>
                <a:lnTo>
                  <a:pt x="311321" y="13175"/>
                </a:lnTo>
                <a:lnTo>
                  <a:pt x="428830" y="36978"/>
                </a:lnTo>
                <a:lnTo>
                  <a:pt x="440192" y="38939"/>
                </a:lnTo>
                <a:lnTo>
                  <a:pt x="448718" y="40247"/>
                </a:lnTo>
                <a:lnTo>
                  <a:pt x="460732" y="41700"/>
                </a:lnTo>
                <a:lnTo>
                  <a:pt x="464317" y="43040"/>
                </a:lnTo>
                <a:lnTo>
                  <a:pt x="466708" y="44886"/>
                </a:lnTo>
                <a:lnTo>
                  <a:pt x="471488" y="5143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53"/>
          <p:cNvSpPr/>
          <p:nvPr/>
        </p:nvSpPr>
        <p:spPr>
          <a:xfrm>
            <a:off x="7280909" y="1551668"/>
            <a:ext cx="270134" cy="247324"/>
          </a:xfrm>
          <a:custGeom>
            <a:avLst/>
            <a:gdLst/>
            <a:ahLst/>
            <a:cxnLst/>
            <a:rect l="0" t="0" r="0" b="0"/>
            <a:pathLst>
              <a:path w="270134" h="247324">
                <a:moveTo>
                  <a:pt x="60008" y="34244"/>
                </a:moveTo>
                <a:lnTo>
                  <a:pt x="64559" y="25142"/>
                </a:lnTo>
                <a:lnTo>
                  <a:pt x="66793" y="18134"/>
                </a:lnTo>
                <a:lnTo>
                  <a:pt x="67389" y="14931"/>
                </a:lnTo>
                <a:lnTo>
                  <a:pt x="70591" y="8833"/>
                </a:lnTo>
                <a:lnTo>
                  <a:pt x="72779" y="5873"/>
                </a:lnTo>
                <a:lnTo>
                  <a:pt x="75190" y="3900"/>
                </a:lnTo>
                <a:lnTo>
                  <a:pt x="77749" y="2585"/>
                </a:lnTo>
                <a:lnTo>
                  <a:pt x="80408" y="1708"/>
                </a:lnTo>
                <a:lnTo>
                  <a:pt x="88442" y="734"/>
                </a:lnTo>
                <a:lnTo>
                  <a:pt x="97411" y="301"/>
                </a:lnTo>
                <a:lnTo>
                  <a:pt x="104571" y="108"/>
                </a:lnTo>
                <a:lnTo>
                  <a:pt x="118509" y="0"/>
                </a:lnTo>
                <a:lnTo>
                  <a:pt x="123773" y="937"/>
                </a:lnTo>
                <a:lnTo>
                  <a:pt x="129188" y="2514"/>
                </a:lnTo>
                <a:lnTo>
                  <a:pt x="141237" y="6807"/>
                </a:lnTo>
                <a:lnTo>
                  <a:pt x="156117" y="11890"/>
                </a:lnTo>
                <a:lnTo>
                  <a:pt x="163133" y="13626"/>
                </a:lnTo>
                <a:lnTo>
                  <a:pt x="169716" y="14784"/>
                </a:lnTo>
                <a:lnTo>
                  <a:pt x="176009" y="15556"/>
                </a:lnTo>
                <a:lnTo>
                  <a:pt x="182109" y="17975"/>
                </a:lnTo>
                <a:lnTo>
                  <a:pt x="188082" y="21493"/>
                </a:lnTo>
                <a:lnTo>
                  <a:pt x="193968" y="25743"/>
                </a:lnTo>
                <a:lnTo>
                  <a:pt x="198845" y="28577"/>
                </a:lnTo>
                <a:lnTo>
                  <a:pt x="206804" y="31725"/>
                </a:lnTo>
                <a:lnTo>
                  <a:pt x="213516" y="35665"/>
                </a:lnTo>
                <a:lnTo>
                  <a:pt x="219674" y="40591"/>
                </a:lnTo>
                <a:lnTo>
                  <a:pt x="225585" y="45955"/>
                </a:lnTo>
                <a:lnTo>
                  <a:pt x="227543" y="49671"/>
                </a:lnTo>
                <a:lnTo>
                  <a:pt x="228848" y="54054"/>
                </a:lnTo>
                <a:lnTo>
                  <a:pt x="229718" y="58881"/>
                </a:lnTo>
                <a:lnTo>
                  <a:pt x="230298" y="63051"/>
                </a:lnTo>
                <a:lnTo>
                  <a:pt x="230943" y="70225"/>
                </a:lnTo>
                <a:lnTo>
                  <a:pt x="230162" y="73471"/>
                </a:lnTo>
                <a:lnTo>
                  <a:pt x="226754" y="79618"/>
                </a:lnTo>
                <a:lnTo>
                  <a:pt x="219526" y="85525"/>
                </a:lnTo>
                <a:lnTo>
                  <a:pt x="214930" y="88434"/>
                </a:lnTo>
                <a:lnTo>
                  <a:pt x="209962" y="92278"/>
                </a:lnTo>
                <a:lnTo>
                  <a:pt x="204745" y="96746"/>
                </a:lnTo>
                <a:lnTo>
                  <a:pt x="199362" y="101629"/>
                </a:lnTo>
                <a:lnTo>
                  <a:pt x="192916" y="105838"/>
                </a:lnTo>
                <a:lnTo>
                  <a:pt x="185760" y="109596"/>
                </a:lnTo>
                <a:lnTo>
                  <a:pt x="178133" y="113054"/>
                </a:lnTo>
                <a:lnTo>
                  <a:pt x="170191" y="116311"/>
                </a:lnTo>
                <a:lnTo>
                  <a:pt x="162039" y="119436"/>
                </a:lnTo>
                <a:lnTo>
                  <a:pt x="153746" y="122471"/>
                </a:lnTo>
                <a:lnTo>
                  <a:pt x="146312" y="126399"/>
                </a:lnTo>
                <a:lnTo>
                  <a:pt x="139452" y="130924"/>
                </a:lnTo>
                <a:lnTo>
                  <a:pt x="132973" y="135845"/>
                </a:lnTo>
                <a:lnTo>
                  <a:pt x="127701" y="139125"/>
                </a:lnTo>
                <a:lnTo>
                  <a:pt x="119305" y="142770"/>
                </a:lnTo>
                <a:lnTo>
                  <a:pt x="112397" y="144391"/>
                </a:lnTo>
                <a:lnTo>
                  <a:pt x="109222" y="144823"/>
                </a:lnTo>
                <a:lnTo>
                  <a:pt x="107105" y="146063"/>
                </a:lnTo>
                <a:lnTo>
                  <a:pt x="105693" y="147842"/>
                </a:lnTo>
                <a:lnTo>
                  <a:pt x="104753" y="149982"/>
                </a:lnTo>
                <a:lnTo>
                  <a:pt x="105078" y="151407"/>
                </a:lnTo>
                <a:lnTo>
                  <a:pt x="106247" y="152358"/>
                </a:lnTo>
                <a:lnTo>
                  <a:pt x="107979" y="152992"/>
                </a:lnTo>
                <a:lnTo>
                  <a:pt x="114968" y="153883"/>
                </a:lnTo>
                <a:lnTo>
                  <a:pt x="122853" y="154092"/>
                </a:lnTo>
                <a:lnTo>
                  <a:pt x="143436" y="154226"/>
                </a:lnTo>
                <a:lnTo>
                  <a:pt x="149917" y="155190"/>
                </a:lnTo>
                <a:lnTo>
                  <a:pt x="157095" y="156784"/>
                </a:lnTo>
                <a:lnTo>
                  <a:pt x="164738" y="158800"/>
                </a:lnTo>
                <a:lnTo>
                  <a:pt x="175548" y="161097"/>
                </a:lnTo>
                <a:lnTo>
                  <a:pt x="202800" y="166188"/>
                </a:lnTo>
                <a:lnTo>
                  <a:pt x="215210" y="168879"/>
                </a:lnTo>
                <a:lnTo>
                  <a:pt x="226341" y="171626"/>
                </a:lnTo>
                <a:lnTo>
                  <a:pt x="236619" y="174409"/>
                </a:lnTo>
                <a:lnTo>
                  <a:pt x="245376" y="177218"/>
                </a:lnTo>
                <a:lnTo>
                  <a:pt x="253120" y="180042"/>
                </a:lnTo>
                <a:lnTo>
                  <a:pt x="260186" y="182878"/>
                </a:lnTo>
                <a:lnTo>
                  <a:pt x="264898" y="186673"/>
                </a:lnTo>
                <a:lnTo>
                  <a:pt x="268039" y="191108"/>
                </a:lnTo>
                <a:lnTo>
                  <a:pt x="270133" y="195970"/>
                </a:lnTo>
                <a:lnTo>
                  <a:pt x="269624" y="201117"/>
                </a:lnTo>
                <a:lnTo>
                  <a:pt x="267379" y="206452"/>
                </a:lnTo>
                <a:lnTo>
                  <a:pt x="263979" y="211915"/>
                </a:lnTo>
                <a:lnTo>
                  <a:pt x="260758" y="215556"/>
                </a:lnTo>
                <a:lnTo>
                  <a:pt x="257659" y="217984"/>
                </a:lnTo>
                <a:lnTo>
                  <a:pt x="250723" y="221634"/>
                </a:lnTo>
                <a:lnTo>
                  <a:pt x="241290" y="226431"/>
                </a:lnTo>
                <a:lnTo>
                  <a:pt x="235155" y="229044"/>
                </a:lnTo>
                <a:lnTo>
                  <a:pt x="228208" y="231738"/>
                </a:lnTo>
                <a:lnTo>
                  <a:pt x="220719" y="234487"/>
                </a:lnTo>
                <a:lnTo>
                  <a:pt x="212869" y="236319"/>
                </a:lnTo>
                <a:lnTo>
                  <a:pt x="204778" y="237541"/>
                </a:lnTo>
                <a:lnTo>
                  <a:pt x="196526" y="238355"/>
                </a:lnTo>
                <a:lnTo>
                  <a:pt x="188167" y="238898"/>
                </a:lnTo>
                <a:lnTo>
                  <a:pt x="179738" y="239260"/>
                </a:lnTo>
                <a:lnTo>
                  <a:pt x="171260" y="239501"/>
                </a:lnTo>
                <a:lnTo>
                  <a:pt x="157036" y="240615"/>
                </a:lnTo>
                <a:lnTo>
                  <a:pt x="118371" y="244392"/>
                </a:lnTo>
                <a:lnTo>
                  <a:pt x="97012" y="245780"/>
                </a:lnTo>
                <a:lnTo>
                  <a:pt x="75153" y="246706"/>
                </a:lnTo>
                <a:lnTo>
                  <a:pt x="52959" y="247323"/>
                </a:lnTo>
                <a:lnTo>
                  <a:pt x="37211" y="246781"/>
                </a:lnTo>
                <a:lnTo>
                  <a:pt x="25761" y="245468"/>
                </a:lnTo>
                <a:lnTo>
                  <a:pt x="0" y="23998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54"/>
          <p:cNvSpPr/>
          <p:nvPr/>
        </p:nvSpPr>
        <p:spPr>
          <a:xfrm>
            <a:off x="2575563" y="2991802"/>
            <a:ext cx="530540" cy="306952"/>
          </a:xfrm>
          <a:custGeom>
            <a:avLst/>
            <a:gdLst/>
            <a:ahLst/>
            <a:cxnLst/>
            <a:rect l="0" t="0" r="0" b="0"/>
            <a:pathLst>
              <a:path w="530540" h="306952">
                <a:moveTo>
                  <a:pt x="127631" y="0"/>
                </a:moveTo>
                <a:lnTo>
                  <a:pt x="127631" y="23863"/>
                </a:lnTo>
                <a:lnTo>
                  <a:pt x="126679" y="29244"/>
                </a:lnTo>
                <a:lnTo>
                  <a:pt x="125091" y="34736"/>
                </a:lnTo>
                <a:lnTo>
                  <a:pt x="120788" y="46871"/>
                </a:lnTo>
                <a:lnTo>
                  <a:pt x="115700" y="61789"/>
                </a:lnTo>
                <a:lnTo>
                  <a:pt x="113009" y="68815"/>
                </a:lnTo>
                <a:lnTo>
                  <a:pt x="110263" y="75404"/>
                </a:lnTo>
                <a:lnTo>
                  <a:pt x="107480" y="81702"/>
                </a:lnTo>
                <a:lnTo>
                  <a:pt x="101815" y="91615"/>
                </a:lnTo>
                <a:lnTo>
                  <a:pt x="94228" y="103940"/>
                </a:lnTo>
                <a:lnTo>
                  <a:pt x="85360" y="117871"/>
                </a:lnTo>
                <a:lnTo>
                  <a:pt x="78495" y="129063"/>
                </a:lnTo>
                <a:lnTo>
                  <a:pt x="72967" y="138429"/>
                </a:lnTo>
                <a:lnTo>
                  <a:pt x="68328" y="146579"/>
                </a:lnTo>
                <a:lnTo>
                  <a:pt x="61426" y="156775"/>
                </a:lnTo>
                <a:lnTo>
                  <a:pt x="53014" y="168334"/>
                </a:lnTo>
                <a:lnTo>
                  <a:pt x="43597" y="180802"/>
                </a:lnTo>
                <a:lnTo>
                  <a:pt x="36366" y="192925"/>
                </a:lnTo>
                <a:lnTo>
                  <a:pt x="30593" y="204817"/>
                </a:lnTo>
                <a:lnTo>
                  <a:pt x="25791" y="216555"/>
                </a:lnTo>
                <a:lnTo>
                  <a:pt x="20686" y="228190"/>
                </a:lnTo>
                <a:lnTo>
                  <a:pt x="9933" y="251278"/>
                </a:lnTo>
                <a:lnTo>
                  <a:pt x="6303" y="260864"/>
                </a:lnTo>
                <a:lnTo>
                  <a:pt x="3883" y="269159"/>
                </a:lnTo>
                <a:lnTo>
                  <a:pt x="0" y="287059"/>
                </a:lnTo>
                <a:lnTo>
                  <a:pt x="634" y="289480"/>
                </a:lnTo>
                <a:lnTo>
                  <a:pt x="3878" y="294710"/>
                </a:lnTo>
                <a:lnTo>
                  <a:pt x="11060" y="303010"/>
                </a:lnTo>
                <a:lnTo>
                  <a:pt x="15627" y="304877"/>
                </a:lnTo>
                <a:lnTo>
                  <a:pt x="28322" y="306951"/>
                </a:lnTo>
                <a:lnTo>
                  <a:pt x="38565" y="306552"/>
                </a:lnTo>
                <a:lnTo>
                  <a:pt x="51109" y="305333"/>
                </a:lnTo>
                <a:lnTo>
                  <a:pt x="65187" y="303568"/>
                </a:lnTo>
                <a:lnTo>
                  <a:pt x="77429" y="302391"/>
                </a:lnTo>
                <a:lnTo>
                  <a:pt x="88448" y="301607"/>
                </a:lnTo>
                <a:lnTo>
                  <a:pt x="98652" y="301083"/>
                </a:lnTo>
                <a:lnTo>
                  <a:pt x="158521" y="295797"/>
                </a:lnTo>
                <a:lnTo>
                  <a:pt x="191087" y="294353"/>
                </a:lnTo>
                <a:lnTo>
                  <a:pt x="272991" y="292749"/>
                </a:lnTo>
                <a:lnTo>
                  <a:pt x="315026" y="293273"/>
                </a:lnTo>
                <a:lnTo>
                  <a:pt x="504796" y="299558"/>
                </a:lnTo>
                <a:lnTo>
                  <a:pt x="530539" y="29146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55"/>
          <p:cNvSpPr/>
          <p:nvPr/>
        </p:nvSpPr>
        <p:spPr>
          <a:xfrm>
            <a:off x="2900362" y="3008947"/>
            <a:ext cx="42864" cy="565786"/>
          </a:xfrm>
          <a:custGeom>
            <a:avLst/>
            <a:gdLst/>
            <a:ahLst/>
            <a:cxnLst/>
            <a:rect l="0" t="0" r="0" b="0"/>
            <a:pathLst>
              <a:path w="42864" h="565786">
                <a:moveTo>
                  <a:pt x="0" y="0"/>
                </a:moveTo>
                <a:lnTo>
                  <a:pt x="0" y="139725"/>
                </a:lnTo>
                <a:lnTo>
                  <a:pt x="952" y="155062"/>
                </a:lnTo>
                <a:lnTo>
                  <a:pt x="5892" y="208293"/>
                </a:lnTo>
                <a:lnTo>
                  <a:pt x="6785" y="221730"/>
                </a:lnTo>
                <a:lnTo>
                  <a:pt x="7381" y="233545"/>
                </a:lnTo>
                <a:lnTo>
                  <a:pt x="8043" y="256833"/>
                </a:lnTo>
                <a:lnTo>
                  <a:pt x="8526" y="373220"/>
                </a:lnTo>
                <a:lnTo>
                  <a:pt x="8542" y="388831"/>
                </a:lnTo>
                <a:lnTo>
                  <a:pt x="9504" y="402096"/>
                </a:lnTo>
                <a:lnTo>
                  <a:pt x="11099" y="413797"/>
                </a:lnTo>
                <a:lnTo>
                  <a:pt x="13114" y="424455"/>
                </a:lnTo>
                <a:lnTo>
                  <a:pt x="14458" y="434417"/>
                </a:lnTo>
                <a:lnTo>
                  <a:pt x="15354" y="443917"/>
                </a:lnTo>
                <a:lnTo>
                  <a:pt x="15951" y="453107"/>
                </a:lnTo>
                <a:lnTo>
                  <a:pt x="17301" y="462091"/>
                </a:lnTo>
                <a:lnTo>
                  <a:pt x="19154" y="470939"/>
                </a:lnTo>
                <a:lnTo>
                  <a:pt x="21342" y="479694"/>
                </a:lnTo>
                <a:lnTo>
                  <a:pt x="22801" y="487436"/>
                </a:lnTo>
                <a:lnTo>
                  <a:pt x="23773" y="494502"/>
                </a:lnTo>
                <a:lnTo>
                  <a:pt x="24421" y="501118"/>
                </a:lnTo>
                <a:lnTo>
                  <a:pt x="25806" y="507434"/>
                </a:lnTo>
                <a:lnTo>
                  <a:pt x="27681" y="513549"/>
                </a:lnTo>
                <a:lnTo>
                  <a:pt x="32305" y="526377"/>
                </a:lnTo>
                <a:lnTo>
                  <a:pt x="37535" y="541603"/>
                </a:lnTo>
                <a:lnTo>
                  <a:pt x="39311" y="547759"/>
                </a:lnTo>
                <a:lnTo>
                  <a:pt x="40495" y="552815"/>
                </a:lnTo>
                <a:lnTo>
                  <a:pt x="42863" y="56578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56"/>
          <p:cNvSpPr/>
          <p:nvPr/>
        </p:nvSpPr>
        <p:spPr>
          <a:xfrm>
            <a:off x="2548889" y="3775603"/>
            <a:ext cx="788671" cy="13443"/>
          </a:xfrm>
          <a:custGeom>
            <a:avLst/>
            <a:gdLst/>
            <a:ahLst/>
            <a:cxnLst/>
            <a:rect l="0" t="0" r="0" b="0"/>
            <a:pathLst>
              <a:path w="788671" h="13443">
                <a:moveTo>
                  <a:pt x="0" y="4869"/>
                </a:moveTo>
                <a:lnTo>
                  <a:pt x="18204" y="9420"/>
                </a:lnTo>
                <a:lnTo>
                  <a:pt x="28329" y="10761"/>
                </a:lnTo>
                <a:lnTo>
                  <a:pt x="39841" y="11654"/>
                </a:lnTo>
                <a:lnTo>
                  <a:pt x="52278" y="12250"/>
                </a:lnTo>
                <a:lnTo>
                  <a:pt x="83877" y="12912"/>
                </a:lnTo>
                <a:lnTo>
                  <a:pt x="302608" y="13432"/>
                </a:lnTo>
                <a:lnTo>
                  <a:pt x="338899" y="12483"/>
                </a:lnTo>
                <a:lnTo>
                  <a:pt x="496291" y="6060"/>
                </a:lnTo>
                <a:lnTo>
                  <a:pt x="549851" y="5222"/>
                </a:lnTo>
                <a:lnTo>
                  <a:pt x="568498" y="4152"/>
                </a:lnTo>
                <a:lnTo>
                  <a:pt x="588549" y="2486"/>
                </a:lnTo>
                <a:lnTo>
                  <a:pt x="609536" y="423"/>
                </a:lnTo>
                <a:lnTo>
                  <a:pt x="627337" y="0"/>
                </a:lnTo>
                <a:lnTo>
                  <a:pt x="643015" y="670"/>
                </a:lnTo>
                <a:lnTo>
                  <a:pt x="657277" y="2070"/>
                </a:lnTo>
                <a:lnTo>
                  <a:pt x="677262" y="3003"/>
                </a:lnTo>
                <a:lnTo>
                  <a:pt x="727408" y="4040"/>
                </a:lnTo>
                <a:lnTo>
                  <a:pt x="745924" y="5268"/>
                </a:lnTo>
                <a:lnTo>
                  <a:pt x="759220" y="7040"/>
                </a:lnTo>
                <a:lnTo>
                  <a:pt x="788670" y="1344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57"/>
          <p:cNvSpPr/>
          <p:nvPr/>
        </p:nvSpPr>
        <p:spPr>
          <a:xfrm>
            <a:off x="2574607" y="3926822"/>
            <a:ext cx="441116" cy="633599"/>
          </a:xfrm>
          <a:custGeom>
            <a:avLst/>
            <a:gdLst/>
            <a:ahLst/>
            <a:cxnLst/>
            <a:rect l="0" t="0" r="0" b="0"/>
            <a:pathLst>
              <a:path w="441116" h="633599">
                <a:moveTo>
                  <a:pt x="34290" y="85107"/>
                </a:moveTo>
                <a:lnTo>
                  <a:pt x="43392" y="85107"/>
                </a:lnTo>
                <a:lnTo>
                  <a:pt x="47025" y="84155"/>
                </a:lnTo>
                <a:lnTo>
                  <a:pt x="57642" y="78264"/>
                </a:lnTo>
                <a:lnTo>
                  <a:pt x="67211" y="73176"/>
                </a:lnTo>
                <a:lnTo>
                  <a:pt x="75274" y="70280"/>
                </a:lnTo>
                <a:lnTo>
                  <a:pt x="78758" y="69507"/>
                </a:lnTo>
                <a:lnTo>
                  <a:pt x="90248" y="63569"/>
                </a:lnTo>
                <a:lnTo>
                  <a:pt x="97313" y="59319"/>
                </a:lnTo>
                <a:lnTo>
                  <a:pt x="106785" y="54580"/>
                </a:lnTo>
                <a:lnTo>
                  <a:pt x="117863" y="49516"/>
                </a:lnTo>
                <a:lnTo>
                  <a:pt x="130010" y="44235"/>
                </a:lnTo>
                <a:lnTo>
                  <a:pt x="141918" y="39762"/>
                </a:lnTo>
                <a:lnTo>
                  <a:pt x="153667" y="35827"/>
                </a:lnTo>
                <a:lnTo>
                  <a:pt x="178787" y="27962"/>
                </a:lnTo>
                <a:lnTo>
                  <a:pt x="244489" y="6415"/>
                </a:lnTo>
                <a:lnTo>
                  <a:pt x="254432" y="4071"/>
                </a:lnTo>
                <a:lnTo>
                  <a:pt x="263919" y="2508"/>
                </a:lnTo>
                <a:lnTo>
                  <a:pt x="273101" y="1466"/>
                </a:lnTo>
                <a:lnTo>
                  <a:pt x="282080" y="772"/>
                </a:lnTo>
                <a:lnTo>
                  <a:pt x="290923" y="309"/>
                </a:lnTo>
                <a:lnTo>
                  <a:pt x="299676" y="0"/>
                </a:lnTo>
                <a:lnTo>
                  <a:pt x="307417" y="747"/>
                </a:lnTo>
                <a:lnTo>
                  <a:pt x="321097" y="4116"/>
                </a:lnTo>
                <a:lnTo>
                  <a:pt x="333527" y="8789"/>
                </a:lnTo>
                <a:lnTo>
                  <a:pt x="344449" y="13088"/>
                </a:lnTo>
                <a:lnTo>
                  <a:pt x="352479" y="14999"/>
                </a:lnTo>
                <a:lnTo>
                  <a:pt x="361762" y="20928"/>
                </a:lnTo>
                <a:lnTo>
                  <a:pt x="375159" y="32437"/>
                </a:lnTo>
                <a:lnTo>
                  <a:pt x="382002" y="39791"/>
                </a:lnTo>
                <a:lnTo>
                  <a:pt x="388219" y="49409"/>
                </a:lnTo>
                <a:lnTo>
                  <a:pt x="391617" y="60034"/>
                </a:lnTo>
                <a:lnTo>
                  <a:pt x="392523" y="65535"/>
                </a:lnTo>
                <a:lnTo>
                  <a:pt x="390990" y="79266"/>
                </a:lnTo>
                <a:lnTo>
                  <a:pt x="387133" y="93941"/>
                </a:lnTo>
                <a:lnTo>
                  <a:pt x="382244" y="106814"/>
                </a:lnTo>
                <a:lnTo>
                  <a:pt x="374356" y="121425"/>
                </a:lnTo>
                <a:lnTo>
                  <a:pt x="364501" y="137443"/>
                </a:lnTo>
                <a:lnTo>
                  <a:pt x="353771" y="154088"/>
                </a:lnTo>
                <a:lnTo>
                  <a:pt x="345384" y="165385"/>
                </a:lnTo>
                <a:lnTo>
                  <a:pt x="323367" y="193176"/>
                </a:lnTo>
                <a:lnTo>
                  <a:pt x="313685" y="204778"/>
                </a:lnTo>
                <a:lnTo>
                  <a:pt x="305326" y="214418"/>
                </a:lnTo>
                <a:lnTo>
                  <a:pt x="297848" y="222750"/>
                </a:lnTo>
                <a:lnTo>
                  <a:pt x="288100" y="232114"/>
                </a:lnTo>
                <a:lnTo>
                  <a:pt x="276840" y="242167"/>
                </a:lnTo>
                <a:lnTo>
                  <a:pt x="264570" y="252679"/>
                </a:lnTo>
                <a:lnTo>
                  <a:pt x="252580" y="261592"/>
                </a:lnTo>
                <a:lnTo>
                  <a:pt x="240777" y="269439"/>
                </a:lnTo>
                <a:lnTo>
                  <a:pt x="229098" y="276575"/>
                </a:lnTo>
                <a:lnTo>
                  <a:pt x="218454" y="282285"/>
                </a:lnTo>
                <a:lnTo>
                  <a:pt x="208501" y="287044"/>
                </a:lnTo>
                <a:lnTo>
                  <a:pt x="199008" y="291169"/>
                </a:lnTo>
                <a:lnTo>
                  <a:pt x="185921" y="295753"/>
                </a:lnTo>
                <a:lnTo>
                  <a:pt x="181097" y="296975"/>
                </a:lnTo>
                <a:lnTo>
                  <a:pt x="178834" y="296838"/>
                </a:lnTo>
                <a:lnTo>
                  <a:pt x="178278" y="295794"/>
                </a:lnTo>
                <a:lnTo>
                  <a:pt x="178859" y="294145"/>
                </a:lnTo>
                <a:lnTo>
                  <a:pt x="184229" y="287274"/>
                </a:lnTo>
                <a:lnTo>
                  <a:pt x="186637" y="285608"/>
                </a:lnTo>
                <a:lnTo>
                  <a:pt x="198386" y="281357"/>
                </a:lnTo>
                <a:lnTo>
                  <a:pt x="218347" y="273612"/>
                </a:lnTo>
                <a:lnTo>
                  <a:pt x="230337" y="269833"/>
                </a:lnTo>
                <a:lnTo>
                  <a:pt x="243093" y="266360"/>
                </a:lnTo>
                <a:lnTo>
                  <a:pt x="256359" y="263093"/>
                </a:lnTo>
                <a:lnTo>
                  <a:pt x="268061" y="260915"/>
                </a:lnTo>
                <a:lnTo>
                  <a:pt x="278720" y="259462"/>
                </a:lnTo>
                <a:lnTo>
                  <a:pt x="288683" y="258494"/>
                </a:lnTo>
                <a:lnTo>
                  <a:pt x="298183" y="258801"/>
                </a:lnTo>
                <a:lnTo>
                  <a:pt x="307374" y="259958"/>
                </a:lnTo>
                <a:lnTo>
                  <a:pt x="316358" y="261682"/>
                </a:lnTo>
                <a:lnTo>
                  <a:pt x="325206" y="263784"/>
                </a:lnTo>
                <a:lnTo>
                  <a:pt x="333961" y="266138"/>
                </a:lnTo>
                <a:lnTo>
                  <a:pt x="342656" y="268659"/>
                </a:lnTo>
                <a:lnTo>
                  <a:pt x="354856" y="274001"/>
                </a:lnTo>
                <a:lnTo>
                  <a:pt x="388653" y="294293"/>
                </a:lnTo>
                <a:lnTo>
                  <a:pt x="398167" y="300765"/>
                </a:lnTo>
                <a:lnTo>
                  <a:pt x="406415" y="306984"/>
                </a:lnTo>
                <a:lnTo>
                  <a:pt x="419706" y="318974"/>
                </a:lnTo>
                <a:lnTo>
                  <a:pt x="428789" y="330653"/>
                </a:lnTo>
                <a:lnTo>
                  <a:pt x="433460" y="342194"/>
                </a:lnTo>
                <a:lnTo>
                  <a:pt x="438630" y="361941"/>
                </a:lnTo>
                <a:lnTo>
                  <a:pt x="441010" y="369676"/>
                </a:lnTo>
                <a:lnTo>
                  <a:pt x="441115" y="385890"/>
                </a:lnTo>
                <a:lnTo>
                  <a:pt x="437986" y="404526"/>
                </a:lnTo>
                <a:lnTo>
                  <a:pt x="433420" y="428684"/>
                </a:lnTo>
                <a:lnTo>
                  <a:pt x="428964" y="442746"/>
                </a:lnTo>
                <a:lnTo>
                  <a:pt x="423136" y="457836"/>
                </a:lnTo>
                <a:lnTo>
                  <a:pt x="416393" y="473610"/>
                </a:lnTo>
                <a:lnTo>
                  <a:pt x="409993" y="486984"/>
                </a:lnTo>
                <a:lnTo>
                  <a:pt x="403821" y="498758"/>
                </a:lnTo>
                <a:lnTo>
                  <a:pt x="391884" y="518508"/>
                </a:lnTo>
                <a:lnTo>
                  <a:pt x="380228" y="533634"/>
                </a:lnTo>
                <a:lnTo>
                  <a:pt x="373500" y="540336"/>
                </a:lnTo>
                <a:lnTo>
                  <a:pt x="366158" y="546708"/>
                </a:lnTo>
                <a:lnTo>
                  <a:pt x="358405" y="552861"/>
                </a:lnTo>
                <a:lnTo>
                  <a:pt x="344711" y="564778"/>
                </a:lnTo>
                <a:lnTo>
                  <a:pt x="331322" y="576424"/>
                </a:lnTo>
                <a:lnTo>
                  <a:pt x="323752" y="582197"/>
                </a:lnTo>
                <a:lnTo>
                  <a:pt x="315847" y="587951"/>
                </a:lnTo>
                <a:lnTo>
                  <a:pt x="307720" y="592739"/>
                </a:lnTo>
                <a:lnTo>
                  <a:pt x="299444" y="596883"/>
                </a:lnTo>
                <a:lnTo>
                  <a:pt x="291069" y="600599"/>
                </a:lnTo>
                <a:lnTo>
                  <a:pt x="282629" y="604028"/>
                </a:lnTo>
                <a:lnTo>
                  <a:pt x="274144" y="607267"/>
                </a:lnTo>
                <a:lnTo>
                  <a:pt x="257097" y="613406"/>
                </a:lnTo>
                <a:lnTo>
                  <a:pt x="214302" y="627988"/>
                </a:lnTo>
                <a:lnTo>
                  <a:pt x="206686" y="629908"/>
                </a:lnTo>
                <a:lnTo>
                  <a:pt x="193143" y="632041"/>
                </a:lnTo>
                <a:lnTo>
                  <a:pt x="185912" y="632610"/>
                </a:lnTo>
                <a:lnTo>
                  <a:pt x="178234" y="632989"/>
                </a:lnTo>
                <a:lnTo>
                  <a:pt x="170258" y="633242"/>
                </a:lnTo>
                <a:lnTo>
                  <a:pt x="131727" y="633598"/>
                </a:lnTo>
                <a:lnTo>
                  <a:pt x="119250" y="632695"/>
                </a:lnTo>
                <a:lnTo>
                  <a:pt x="108075" y="631141"/>
                </a:lnTo>
                <a:lnTo>
                  <a:pt x="97768" y="629153"/>
                </a:lnTo>
                <a:lnTo>
                  <a:pt x="76155" y="624403"/>
                </a:lnTo>
                <a:lnTo>
                  <a:pt x="65057" y="621803"/>
                </a:lnTo>
                <a:lnTo>
                  <a:pt x="54802" y="619117"/>
                </a:lnTo>
                <a:lnTo>
                  <a:pt x="45107" y="616374"/>
                </a:lnTo>
                <a:lnTo>
                  <a:pt x="35786" y="613593"/>
                </a:lnTo>
                <a:lnTo>
                  <a:pt x="22890" y="607963"/>
                </a:lnTo>
                <a:lnTo>
                  <a:pt x="0" y="59945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58"/>
          <p:cNvSpPr/>
          <p:nvPr/>
        </p:nvSpPr>
        <p:spPr>
          <a:xfrm>
            <a:off x="3509009" y="3429000"/>
            <a:ext cx="102871" cy="522923"/>
          </a:xfrm>
          <a:custGeom>
            <a:avLst/>
            <a:gdLst/>
            <a:ahLst/>
            <a:cxnLst/>
            <a:rect l="0" t="0" r="0" b="0"/>
            <a:pathLst>
              <a:path w="102871" h="522923">
                <a:moveTo>
                  <a:pt x="0" y="0"/>
                </a:moveTo>
                <a:lnTo>
                  <a:pt x="11932" y="23863"/>
                </a:lnTo>
                <a:lnTo>
                  <a:pt x="14829" y="32196"/>
                </a:lnTo>
                <a:lnTo>
                  <a:pt x="17068" y="40027"/>
                </a:lnTo>
                <a:lnTo>
                  <a:pt x="18999" y="44782"/>
                </a:lnTo>
                <a:lnTo>
                  <a:pt x="21239" y="49857"/>
                </a:lnTo>
                <a:lnTo>
                  <a:pt x="26267" y="60576"/>
                </a:lnTo>
                <a:lnTo>
                  <a:pt x="28942" y="66101"/>
                </a:lnTo>
                <a:lnTo>
                  <a:pt x="31914" y="79861"/>
                </a:lnTo>
                <a:lnTo>
                  <a:pt x="33234" y="94548"/>
                </a:lnTo>
                <a:lnTo>
                  <a:pt x="33821" y="107426"/>
                </a:lnTo>
                <a:lnTo>
                  <a:pt x="35883" y="116385"/>
                </a:lnTo>
                <a:lnTo>
                  <a:pt x="39162" y="127120"/>
                </a:lnTo>
                <a:lnTo>
                  <a:pt x="43253" y="139039"/>
                </a:lnTo>
                <a:lnTo>
                  <a:pt x="45980" y="149843"/>
                </a:lnTo>
                <a:lnTo>
                  <a:pt x="47799" y="159902"/>
                </a:lnTo>
                <a:lnTo>
                  <a:pt x="49011" y="169467"/>
                </a:lnTo>
                <a:lnTo>
                  <a:pt x="59819" y="269393"/>
                </a:lnTo>
                <a:lnTo>
                  <a:pt x="63692" y="299610"/>
                </a:lnTo>
                <a:lnTo>
                  <a:pt x="67226" y="322613"/>
                </a:lnTo>
                <a:lnTo>
                  <a:pt x="79744" y="393714"/>
                </a:lnTo>
                <a:lnTo>
                  <a:pt x="81738" y="408208"/>
                </a:lnTo>
                <a:lnTo>
                  <a:pt x="83067" y="420729"/>
                </a:lnTo>
                <a:lnTo>
                  <a:pt x="83953" y="431933"/>
                </a:lnTo>
                <a:lnTo>
                  <a:pt x="84544" y="441308"/>
                </a:lnTo>
                <a:lnTo>
                  <a:pt x="85200" y="456804"/>
                </a:lnTo>
                <a:lnTo>
                  <a:pt x="88032" y="472582"/>
                </a:lnTo>
                <a:lnTo>
                  <a:pt x="90120" y="480789"/>
                </a:lnTo>
                <a:lnTo>
                  <a:pt x="92442" y="494989"/>
                </a:lnTo>
                <a:lnTo>
                  <a:pt x="93748" y="511153"/>
                </a:lnTo>
                <a:lnTo>
                  <a:pt x="93931" y="515076"/>
                </a:lnTo>
                <a:lnTo>
                  <a:pt x="95006" y="517692"/>
                </a:lnTo>
                <a:lnTo>
                  <a:pt x="96675" y="519435"/>
                </a:lnTo>
                <a:lnTo>
                  <a:pt x="102870" y="52292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59"/>
          <p:cNvSpPr/>
          <p:nvPr/>
        </p:nvSpPr>
        <p:spPr>
          <a:xfrm>
            <a:off x="3740467" y="3334702"/>
            <a:ext cx="94298" cy="634366"/>
          </a:xfrm>
          <a:custGeom>
            <a:avLst/>
            <a:gdLst/>
            <a:ahLst/>
            <a:cxnLst/>
            <a:rect l="0" t="0" r="0" b="0"/>
            <a:pathLst>
              <a:path w="94298" h="634366">
                <a:moveTo>
                  <a:pt x="0" y="0"/>
                </a:moveTo>
                <a:lnTo>
                  <a:pt x="0" y="13652"/>
                </a:lnTo>
                <a:lnTo>
                  <a:pt x="2540" y="25435"/>
                </a:lnTo>
                <a:lnTo>
                  <a:pt x="4551" y="31244"/>
                </a:lnTo>
                <a:lnTo>
                  <a:pt x="6844" y="39880"/>
                </a:lnTo>
                <a:lnTo>
                  <a:pt x="11931" y="62174"/>
                </a:lnTo>
                <a:lnTo>
                  <a:pt x="13669" y="72882"/>
                </a:lnTo>
                <a:lnTo>
                  <a:pt x="15601" y="92400"/>
                </a:lnTo>
                <a:lnTo>
                  <a:pt x="16459" y="110599"/>
                </a:lnTo>
                <a:lnTo>
                  <a:pt x="16687" y="119453"/>
                </a:lnTo>
                <a:lnTo>
                  <a:pt x="18745" y="132975"/>
                </a:lnTo>
                <a:lnTo>
                  <a:pt x="22021" y="149610"/>
                </a:lnTo>
                <a:lnTo>
                  <a:pt x="26111" y="168320"/>
                </a:lnTo>
                <a:lnTo>
                  <a:pt x="29790" y="188413"/>
                </a:lnTo>
                <a:lnTo>
                  <a:pt x="36417" y="231059"/>
                </a:lnTo>
                <a:lnTo>
                  <a:pt x="45504" y="297909"/>
                </a:lnTo>
                <a:lnTo>
                  <a:pt x="47481" y="316716"/>
                </a:lnTo>
                <a:lnTo>
                  <a:pt x="48799" y="333064"/>
                </a:lnTo>
                <a:lnTo>
                  <a:pt x="49678" y="347773"/>
                </a:lnTo>
                <a:lnTo>
                  <a:pt x="51216" y="361389"/>
                </a:lnTo>
                <a:lnTo>
                  <a:pt x="53194" y="374276"/>
                </a:lnTo>
                <a:lnTo>
                  <a:pt x="55466" y="386677"/>
                </a:lnTo>
                <a:lnTo>
                  <a:pt x="56979" y="398755"/>
                </a:lnTo>
                <a:lnTo>
                  <a:pt x="57989" y="410617"/>
                </a:lnTo>
                <a:lnTo>
                  <a:pt x="58662" y="422334"/>
                </a:lnTo>
                <a:lnTo>
                  <a:pt x="60063" y="433957"/>
                </a:lnTo>
                <a:lnTo>
                  <a:pt x="61949" y="445514"/>
                </a:lnTo>
                <a:lnTo>
                  <a:pt x="66585" y="470421"/>
                </a:lnTo>
                <a:lnTo>
                  <a:pt x="71821" y="500541"/>
                </a:lnTo>
                <a:lnTo>
                  <a:pt x="74550" y="513717"/>
                </a:lnTo>
                <a:lnTo>
                  <a:pt x="77323" y="525358"/>
                </a:lnTo>
                <a:lnTo>
                  <a:pt x="80124" y="535976"/>
                </a:lnTo>
                <a:lnTo>
                  <a:pt x="81991" y="544960"/>
                </a:lnTo>
                <a:lnTo>
                  <a:pt x="84065" y="560022"/>
                </a:lnTo>
                <a:lnTo>
                  <a:pt x="85571" y="568610"/>
                </a:lnTo>
                <a:lnTo>
                  <a:pt x="87528" y="578146"/>
                </a:lnTo>
                <a:lnTo>
                  <a:pt x="89784" y="588313"/>
                </a:lnTo>
                <a:lnTo>
                  <a:pt x="92292" y="604690"/>
                </a:lnTo>
                <a:lnTo>
                  <a:pt x="93703" y="622080"/>
                </a:lnTo>
                <a:lnTo>
                  <a:pt x="94297" y="63436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60"/>
          <p:cNvSpPr/>
          <p:nvPr/>
        </p:nvSpPr>
        <p:spPr>
          <a:xfrm>
            <a:off x="3354704" y="3266302"/>
            <a:ext cx="668656" cy="188416"/>
          </a:xfrm>
          <a:custGeom>
            <a:avLst/>
            <a:gdLst/>
            <a:ahLst/>
            <a:cxnLst/>
            <a:rect l="0" t="0" r="0" b="0"/>
            <a:pathLst>
              <a:path w="668656" h="188416">
                <a:moveTo>
                  <a:pt x="0" y="188415"/>
                </a:moveTo>
                <a:lnTo>
                  <a:pt x="0" y="179314"/>
                </a:lnTo>
                <a:lnTo>
                  <a:pt x="953" y="175680"/>
                </a:lnTo>
                <a:lnTo>
                  <a:pt x="2541" y="172305"/>
                </a:lnTo>
                <a:lnTo>
                  <a:pt x="7381" y="164595"/>
                </a:lnTo>
                <a:lnTo>
                  <a:pt x="8043" y="161001"/>
                </a:lnTo>
                <a:lnTo>
                  <a:pt x="8220" y="158709"/>
                </a:lnTo>
                <a:lnTo>
                  <a:pt x="11195" y="153371"/>
                </a:lnTo>
                <a:lnTo>
                  <a:pt x="16036" y="146002"/>
                </a:lnTo>
                <a:lnTo>
                  <a:pt x="22121" y="137280"/>
                </a:lnTo>
                <a:lnTo>
                  <a:pt x="28082" y="130513"/>
                </a:lnTo>
                <a:lnTo>
                  <a:pt x="33962" y="125049"/>
                </a:lnTo>
                <a:lnTo>
                  <a:pt x="39786" y="120453"/>
                </a:lnTo>
                <a:lnTo>
                  <a:pt x="44622" y="116437"/>
                </a:lnTo>
                <a:lnTo>
                  <a:pt x="48798" y="112808"/>
                </a:lnTo>
                <a:lnTo>
                  <a:pt x="52535" y="109435"/>
                </a:lnTo>
                <a:lnTo>
                  <a:pt x="59788" y="104329"/>
                </a:lnTo>
                <a:lnTo>
                  <a:pt x="69386" y="98068"/>
                </a:lnTo>
                <a:lnTo>
                  <a:pt x="80548" y="91036"/>
                </a:lnTo>
                <a:lnTo>
                  <a:pt x="89894" y="85396"/>
                </a:lnTo>
                <a:lnTo>
                  <a:pt x="98029" y="80683"/>
                </a:lnTo>
                <a:lnTo>
                  <a:pt x="105358" y="76589"/>
                </a:lnTo>
                <a:lnTo>
                  <a:pt x="115006" y="71954"/>
                </a:lnTo>
                <a:lnTo>
                  <a:pt x="126201" y="66960"/>
                </a:lnTo>
                <a:lnTo>
                  <a:pt x="138426" y="61725"/>
                </a:lnTo>
                <a:lnTo>
                  <a:pt x="172331" y="45748"/>
                </a:lnTo>
                <a:lnTo>
                  <a:pt x="192040" y="36154"/>
                </a:lnTo>
                <a:lnTo>
                  <a:pt x="208989" y="28805"/>
                </a:lnTo>
                <a:lnTo>
                  <a:pt x="224099" y="22953"/>
                </a:lnTo>
                <a:lnTo>
                  <a:pt x="237982" y="18100"/>
                </a:lnTo>
                <a:lnTo>
                  <a:pt x="253905" y="13912"/>
                </a:lnTo>
                <a:lnTo>
                  <a:pt x="271187" y="10167"/>
                </a:lnTo>
                <a:lnTo>
                  <a:pt x="289377" y="6718"/>
                </a:lnTo>
                <a:lnTo>
                  <a:pt x="309123" y="4419"/>
                </a:lnTo>
                <a:lnTo>
                  <a:pt x="329907" y="2886"/>
                </a:lnTo>
                <a:lnTo>
                  <a:pt x="369510" y="1183"/>
                </a:lnTo>
                <a:lnTo>
                  <a:pt x="399812" y="426"/>
                </a:lnTo>
                <a:lnTo>
                  <a:pt x="451944" y="0"/>
                </a:lnTo>
                <a:lnTo>
                  <a:pt x="472746" y="1845"/>
                </a:lnTo>
                <a:lnTo>
                  <a:pt x="495187" y="4980"/>
                </a:lnTo>
                <a:lnTo>
                  <a:pt x="518720" y="8975"/>
                </a:lnTo>
                <a:lnTo>
                  <a:pt x="541076" y="13543"/>
                </a:lnTo>
                <a:lnTo>
                  <a:pt x="562648" y="18494"/>
                </a:lnTo>
                <a:lnTo>
                  <a:pt x="583696" y="23699"/>
                </a:lnTo>
                <a:lnTo>
                  <a:pt x="599633" y="27169"/>
                </a:lnTo>
                <a:lnTo>
                  <a:pt x="612163" y="29483"/>
                </a:lnTo>
                <a:lnTo>
                  <a:pt x="632118" y="33006"/>
                </a:lnTo>
                <a:lnTo>
                  <a:pt x="641440" y="35279"/>
                </a:lnTo>
                <a:lnTo>
                  <a:pt x="668655" y="4268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61"/>
          <p:cNvSpPr/>
          <p:nvPr/>
        </p:nvSpPr>
        <p:spPr>
          <a:xfrm>
            <a:off x="4100512" y="3368992"/>
            <a:ext cx="351473" cy="541775"/>
          </a:xfrm>
          <a:custGeom>
            <a:avLst/>
            <a:gdLst/>
            <a:ahLst/>
            <a:cxnLst/>
            <a:rect l="0" t="0" r="0" b="0"/>
            <a:pathLst>
              <a:path w="351473" h="541775">
                <a:moveTo>
                  <a:pt x="0" y="0"/>
                </a:moveTo>
                <a:lnTo>
                  <a:pt x="7796" y="16545"/>
                </a:lnTo>
                <a:lnTo>
                  <a:pt x="20513" y="46918"/>
                </a:lnTo>
                <a:lnTo>
                  <a:pt x="27532" y="62445"/>
                </a:lnTo>
                <a:lnTo>
                  <a:pt x="31287" y="78236"/>
                </a:lnTo>
                <a:lnTo>
                  <a:pt x="38248" y="138962"/>
                </a:lnTo>
                <a:lnTo>
                  <a:pt x="40738" y="155506"/>
                </a:lnTo>
                <a:lnTo>
                  <a:pt x="43352" y="169393"/>
                </a:lnTo>
                <a:lnTo>
                  <a:pt x="46046" y="181509"/>
                </a:lnTo>
                <a:lnTo>
                  <a:pt x="47842" y="192443"/>
                </a:lnTo>
                <a:lnTo>
                  <a:pt x="49040" y="202591"/>
                </a:lnTo>
                <a:lnTo>
                  <a:pt x="49838" y="212213"/>
                </a:lnTo>
                <a:lnTo>
                  <a:pt x="52275" y="228153"/>
                </a:lnTo>
                <a:lnTo>
                  <a:pt x="60063" y="271264"/>
                </a:lnTo>
                <a:lnTo>
                  <a:pt x="62902" y="290380"/>
                </a:lnTo>
                <a:lnTo>
                  <a:pt x="64795" y="306934"/>
                </a:lnTo>
                <a:lnTo>
                  <a:pt x="66057" y="321780"/>
                </a:lnTo>
                <a:lnTo>
                  <a:pt x="67851" y="334535"/>
                </a:lnTo>
                <a:lnTo>
                  <a:pt x="69998" y="345896"/>
                </a:lnTo>
                <a:lnTo>
                  <a:pt x="72383" y="356327"/>
                </a:lnTo>
                <a:lnTo>
                  <a:pt x="73973" y="366139"/>
                </a:lnTo>
                <a:lnTo>
                  <a:pt x="75033" y="375538"/>
                </a:lnTo>
                <a:lnTo>
                  <a:pt x="75739" y="384661"/>
                </a:lnTo>
                <a:lnTo>
                  <a:pt x="79064" y="399878"/>
                </a:lnTo>
                <a:lnTo>
                  <a:pt x="82765" y="413944"/>
                </a:lnTo>
                <a:lnTo>
                  <a:pt x="84410" y="429720"/>
                </a:lnTo>
                <a:lnTo>
                  <a:pt x="87680" y="443717"/>
                </a:lnTo>
                <a:lnTo>
                  <a:pt x="91356" y="457240"/>
                </a:lnTo>
                <a:lnTo>
                  <a:pt x="98461" y="515790"/>
                </a:lnTo>
                <a:lnTo>
                  <a:pt x="98978" y="526740"/>
                </a:lnTo>
                <a:lnTo>
                  <a:pt x="98370" y="534040"/>
                </a:lnTo>
                <a:lnTo>
                  <a:pt x="96108" y="541199"/>
                </a:lnTo>
                <a:lnTo>
                  <a:pt x="95505" y="541774"/>
                </a:lnTo>
                <a:lnTo>
                  <a:pt x="93881" y="539874"/>
                </a:lnTo>
                <a:lnTo>
                  <a:pt x="89985" y="535854"/>
                </a:lnTo>
                <a:lnTo>
                  <a:pt x="82436" y="523685"/>
                </a:lnTo>
                <a:lnTo>
                  <a:pt x="76961" y="510879"/>
                </a:lnTo>
                <a:lnTo>
                  <a:pt x="70400" y="493757"/>
                </a:lnTo>
                <a:lnTo>
                  <a:pt x="61134" y="470273"/>
                </a:lnTo>
                <a:lnTo>
                  <a:pt x="56949" y="456390"/>
                </a:lnTo>
                <a:lnTo>
                  <a:pt x="53206" y="441420"/>
                </a:lnTo>
                <a:lnTo>
                  <a:pt x="49758" y="425725"/>
                </a:lnTo>
                <a:lnTo>
                  <a:pt x="47460" y="413357"/>
                </a:lnTo>
                <a:lnTo>
                  <a:pt x="45927" y="403206"/>
                </a:lnTo>
                <a:lnTo>
                  <a:pt x="44906" y="394534"/>
                </a:lnTo>
                <a:lnTo>
                  <a:pt x="43272" y="385895"/>
                </a:lnTo>
                <a:lnTo>
                  <a:pt x="41230" y="377278"/>
                </a:lnTo>
                <a:lnTo>
                  <a:pt x="38917" y="368677"/>
                </a:lnTo>
                <a:lnTo>
                  <a:pt x="36422" y="357227"/>
                </a:lnTo>
                <a:lnTo>
                  <a:pt x="31110" y="329265"/>
                </a:lnTo>
                <a:lnTo>
                  <a:pt x="29313" y="316665"/>
                </a:lnTo>
                <a:lnTo>
                  <a:pt x="28114" y="305408"/>
                </a:lnTo>
                <a:lnTo>
                  <a:pt x="27315" y="295045"/>
                </a:lnTo>
                <a:lnTo>
                  <a:pt x="27735" y="279564"/>
                </a:lnTo>
                <a:lnTo>
                  <a:pt x="28968" y="260671"/>
                </a:lnTo>
                <a:lnTo>
                  <a:pt x="30742" y="239503"/>
                </a:lnTo>
                <a:lnTo>
                  <a:pt x="32877" y="219676"/>
                </a:lnTo>
                <a:lnTo>
                  <a:pt x="37790" y="182406"/>
                </a:lnTo>
                <a:lnTo>
                  <a:pt x="41385" y="165419"/>
                </a:lnTo>
                <a:lnTo>
                  <a:pt x="45688" y="149332"/>
                </a:lnTo>
                <a:lnTo>
                  <a:pt x="50461" y="133845"/>
                </a:lnTo>
                <a:lnTo>
                  <a:pt x="56501" y="118757"/>
                </a:lnTo>
                <a:lnTo>
                  <a:pt x="63385" y="103937"/>
                </a:lnTo>
                <a:lnTo>
                  <a:pt x="70831" y="89293"/>
                </a:lnTo>
                <a:lnTo>
                  <a:pt x="78654" y="76674"/>
                </a:lnTo>
                <a:lnTo>
                  <a:pt x="86726" y="65404"/>
                </a:lnTo>
                <a:lnTo>
                  <a:pt x="94965" y="55033"/>
                </a:lnTo>
                <a:lnTo>
                  <a:pt x="102362" y="47166"/>
                </a:lnTo>
                <a:lnTo>
                  <a:pt x="109199" y="40969"/>
                </a:lnTo>
                <a:lnTo>
                  <a:pt x="115662" y="35885"/>
                </a:lnTo>
                <a:lnTo>
                  <a:pt x="122828" y="30591"/>
                </a:lnTo>
                <a:lnTo>
                  <a:pt x="138410" y="19629"/>
                </a:lnTo>
                <a:lnTo>
                  <a:pt x="145614" y="15943"/>
                </a:lnTo>
                <a:lnTo>
                  <a:pt x="152321" y="13486"/>
                </a:lnTo>
                <a:lnTo>
                  <a:pt x="158697" y="11848"/>
                </a:lnTo>
                <a:lnTo>
                  <a:pt x="165805" y="9804"/>
                </a:lnTo>
                <a:lnTo>
                  <a:pt x="181324" y="4992"/>
                </a:lnTo>
                <a:lnTo>
                  <a:pt x="188510" y="3328"/>
                </a:lnTo>
                <a:lnTo>
                  <a:pt x="195206" y="2219"/>
                </a:lnTo>
                <a:lnTo>
                  <a:pt x="201575" y="1479"/>
                </a:lnTo>
                <a:lnTo>
                  <a:pt x="210583" y="986"/>
                </a:lnTo>
                <a:lnTo>
                  <a:pt x="233292" y="438"/>
                </a:lnTo>
                <a:lnTo>
                  <a:pt x="268302" y="130"/>
                </a:lnTo>
                <a:lnTo>
                  <a:pt x="279833" y="1039"/>
                </a:lnTo>
                <a:lnTo>
                  <a:pt x="291331" y="2598"/>
                </a:lnTo>
                <a:lnTo>
                  <a:pt x="302805" y="4590"/>
                </a:lnTo>
                <a:lnTo>
                  <a:pt x="311408" y="5917"/>
                </a:lnTo>
                <a:lnTo>
                  <a:pt x="318095" y="6802"/>
                </a:lnTo>
                <a:lnTo>
                  <a:pt x="323505" y="7392"/>
                </a:lnTo>
                <a:lnTo>
                  <a:pt x="332058" y="10588"/>
                </a:lnTo>
                <a:lnTo>
                  <a:pt x="340758" y="15850"/>
                </a:lnTo>
                <a:lnTo>
                  <a:pt x="351472" y="2571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62"/>
          <p:cNvSpPr/>
          <p:nvPr/>
        </p:nvSpPr>
        <p:spPr>
          <a:xfrm>
            <a:off x="4546282" y="3112170"/>
            <a:ext cx="229689" cy="235936"/>
          </a:xfrm>
          <a:custGeom>
            <a:avLst/>
            <a:gdLst/>
            <a:ahLst/>
            <a:cxnLst/>
            <a:rect l="0" t="0" r="0" b="0"/>
            <a:pathLst>
              <a:path w="229689" h="235936">
                <a:moveTo>
                  <a:pt x="0" y="8219"/>
                </a:moveTo>
                <a:lnTo>
                  <a:pt x="22143" y="8219"/>
                </a:lnTo>
                <a:lnTo>
                  <a:pt x="29209" y="5680"/>
                </a:lnTo>
                <a:lnTo>
                  <a:pt x="33760" y="3669"/>
                </a:lnTo>
                <a:lnTo>
                  <a:pt x="43461" y="2328"/>
                </a:lnTo>
                <a:lnTo>
                  <a:pt x="56597" y="1434"/>
                </a:lnTo>
                <a:lnTo>
                  <a:pt x="85162" y="442"/>
                </a:lnTo>
                <a:lnTo>
                  <a:pt x="107382" y="0"/>
                </a:lnTo>
                <a:lnTo>
                  <a:pt x="115403" y="835"/>
                </a:lnTo>
                <a:lnTo>
                  <a:pt x="121703" y="2344"/>
                </a:lnTo>
                <a:lnTo>
                  <a:pt x="126855" y="4302"/>
                </a:lnTo>
                <a:lnTo>
                  <a:pt x="131243" y="5608"/>
                </a:lnTo>
                <a:lnTo>
                  <a:pt x="135120" y="6478"/>
                </a:lnTo>
                <a:lnTo>
                  <a:pt x="138658" y="7059"/>
                </a:lnTo>
                <a:lnTo>
                  <a:pt x="145128" y="10244"/>
                </a:lnTo>
                <a:lnTo>
                  <a:pt x="148188" y="12427"/>
                </a:lnTo>
                <a:lnTo>
                  <a:pt x="150227" y="14834"/>
                </a:lnTo>
                <a:lnTo>
                  <a:pt x="151586" y="17392"/>
                </a:lnTo>
                <a:lnTo>
                  <a:pt x="152493" y="20049"/>
                </a:lnTo>
                <a:lnTo>
                  <a:pt x="152144" y="23726"/>
                </a:lnTo>
                <a:lnTo>
                  <a:pt x="150959" y="28082"/>
                </a:lnTo>
                <a:lnTo>
                  <a:pt x="149217" y="32891"/>
                </a:lnTo>
                <a:lnTo>
                  <a:pt x="146150" y="38003"/>
                </a:lnTo>
                <a:lnTo>
                  <a:pt x="142201" y="43315"/>
                </a:lnTo>
                <a:lnTo>
                  <a:pt x="137663" y="48762"/>
                </a:lnTo>
                <a:lnTo>
                  <a:pt x="132733" y="53345"/>
                </a:lnTo>
                <a:lnTo>
                  <a:pt x="127541" y="57353"/>
                </a:lnTo>
                <a:lnTo>
                  <a:pt x="122175" y="60978"/>
                </a:lnTo>
                <a:lnTo>
                  <a:pt x="114787" y="65299"/>
                </a:lnTo>
                <a:lnTo>
                  <a:pt x="106053" y="70085"/>
                </a:lnTo>
                <a:lnTo>
                  <a:pt x="96419" y="75181"/>
                </a:lnTo>
                <a:lnTo>
                  <a:pt x="89044" y="78578"/>
                </a:lnTo>
                <a:lnTo>
                  <a:pt x="83175" y="80843"/>
                </a:lnTo>
                <a:lnTo>
                  <a:pt x="71463" y="84477"/>
                </a:lnTo>
                <a:lnTo>
                  <a:pt x="72407" y="84776"/>
                </a:lnTo>
                <a:lnTo>
                  <a:pt x="78536" y="85107"/>
                </a:lnTo>
                <a:lnTo>
                  <a:pt x="88145" y="85294"/>
                </a:lnTo>
                <a:lnTo>
                  <a:pt x="150878" y="85370"/>
                </a:lnTo>
                <a:lnTo>
                  <a:pt x="156783" y="86323"/>
                </a:lnTo>
                <a:lnTo>
                  <a:pt x="162625" y="87911"/>
                </a:lnTo>
                <a:lnTo>
                  <a:pt x="168424" y="89922"/>
                </a:lnTo>
                <a:lnTo>
                  <a:pt x="175148" y="93168"/>
                </a:lnTo>
                <a:lnTo>
                  <a:pt x="182487" y="97237"/>
                </a:lnTo>
                <a:lnTo>
                  <a:pt x="190238" y="101854"/>
                </a:lnTo>
                <a:lnTo>
                  <a:pt x="196358" y="105885"/>
                </a:lnTo>
                <a:lnTo>
                  <a:pt x="201390" y="109525"/>
                </a:lnTo>
                <a:lnTo>
                  <a:pt x="205698" y="112904"/>
                </a:lnTo>
                <a:lnTo>
                  <a:pt x="209522" y="116109"/>
                </a:lnTo>
                <a:lnTo>
                  <a:pt x="216311" y="122211"/>
                </a:lnTo>
                <a:lnTo>
                  <a:pt x="219455" y="126124"/>
                </a:lnTo>
                <a:lnTo>
                  <a:pt x="222503" y="130637"/>
                </a:lnTo>
                <a:lnTo>
                  <a:pt x="225488" y="135551"/>
                </a:lnTo>
                <a:lnTo>
                  <a:pt x="227478" y="139780"/>
                </a:lnTo>
                <a:lnTo>
                  <a:pt x="229688" y="147018"/>
                </a:lnTo>
                <a:lnTo>
                  <a:pt x="229326" y="152187"/>
                </a:lnTo>
                <a:lnTo>
                  <a:pt x="228132" y="158490"/>
                </a:lnTo>
                <a:lnTo>
                  <a:pt x="226383" y="165550"/>
                </a:lnTo>
                <a:lnTo>
                  <a:pt x="224264" y="172162"/>
                </a:lnTo>
                <a:lnTo>
                  <a:pt x="221900" y="178474"/>
                </a:lnTo>
                <a:lnTo>
                  <a:pt x="219370" y="184588"/>
                </a:lnTo>
                <a:lnTo>
                  <a:pt x="214827" y="190568"/>
                </a:lnTo>
                <a:lnTo>
                  <a:pt x="208940" y="196460"/>
                </a:lnTo>
                <a:lnTo>
                  <a:pt x="196685" y="207135"/>
                </a:lnTo>
                <a:lnTo>
                  <a:pt x="188063" y="215054"/>
                </a:lnTo>
                <a:lnTo>
                  <a:pt x="183478" y="218499"/>
                </a:lnTo>
                <a:lnTo>
                  <a:pt x="178516" y="221748"/>
                </a:lnTo>
                <a:lnTo>
                  <a:pt x="173303" y="224867"/>
                </a:lnTo>
                <a:lnTo>
                  <a:pt x="167923" y="226946"/>
                </a:lnTo>
                <a:lnTo>
                  <a:pt x="162431" y="228333"/>
                </a:lnTo>
                <a:lnTo>
                  <a:pt x="156865" y="229257"/>
                </a:lnTo>
                <a:lnTo>
                  <a:pt x="151249" y="229873"/>
                </a:lnTo>
                <a:lnTo>
                  <a:pt x="145600" y="230283"/>
                </a:lnTo>
                <a:lnTo>
                  <a:pt x="139930" y="230557"/>
                </a:lnTo>
                <a:lnTo>
                  <a:pt x="133291" y="231692"/>
                </a:lnTo>
                <a:lnTo>
                  <a:pt x="126009" y="233401"/>
                </a:lnTo>
                <a:lnTo>
                  <a:pt x="118296" y="235493"/>
                </a:lnTo>
                <a:lnTo>
                  <a:pt x="112201" y="235935"/>
                </a:lnTo>
                <a:lnTo>
                  <a:pt x="107186" y="235278"/>
                </a:lnTo>
                <a:lnTo>
                  <a:pt x="102890" y="233887"/>
                </a:lnTo>
                <a:lnTo>
                  <a:pt x="97169" y="232959"/>
                </a:lnTo>
                <a:lnTo>
                  <a:pt x="90496" y="232341"/>
                </a:lnTo>
                <a:lnTo>
                  <a:pt x="68580" y="23110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we’ve reviewed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Solving one variable equations</a:t>
            </a:r>
          </a:p>
          <a:p>
            <a:r>
              <a:rPr lang="en-US" dirty="0" smtClean="0"/>
              <a:t>Graphing</a:t>
            </a:r>
          </a:p>
          <a:p>
            <a:r>
              <a:rPr lang="en-US" dirty="0" smtClean="0"/>
              <a:t>English to Algebra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YamatoPainting">
  <a:themeElements>
    <a:clrScheme name="Book">
      <a:dk1>
        <a:sysClr val="windowText" lastClr="000000"/>
      </a:dk1>
      <a:lt1>
        <a:sysClr val="window" lastClr="FFFFFF"/>
      </a:lt1>
      <a:dk2>
        <a:srgbClr val="000082"/>
      </a:dk2>
      <a:lt2>
        <a:srgbClr val="F3F3FF"/>
      </a:lt2>
      <a:accent1>
        <a:srgbClr val="828200"/>
      </a:accent1>
      <a:accent2>
        <a:srgbClr val="1B582B"/>
      </a:accent2>
      <a:accent3>
        <a:srgbClr val="009FEC"/>
      </a:accent3>
      <a:accent4>
        <a:srgbClr val="00BDBD"/>
      </a:accent4>
      <a:accent5>
        <a:srgbClr val="7C5BAE"/>
      </a:accent5>
      <a:accent6>
        <a:srgbClr val="0055AA"/>
      </a:accent6>
      <a:hlink>
        <a:srgbClr val="FC9658"/>
      </a:hlink>
      <a:folHlink>
        <a:srgbClr val="E800E8"/>
      </a:folHlink>
    </a:clrScheme>
    <a:fontScheme name="Yamato Painting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Yamato Painting">
      <a:fillStyleLst>
        <a:solidFill>
          <a:schemeClr val="phClr">
            <a:tint val="100000"/>
          </a:schemeClr>
        </a:solidFill>
        <a:gradFill>
          <a:gsLst>
            <a:gs pos="0">
              <a:schemeClr val="phClr">
                <a:tint val="100000"/>
              </a:schemeClr>
            </a:gs>
            <a:gs pos="100000">
              <a:schemeClr val="phClr">
                <a:tint val="100000"/>
                <a:shade val="20000"/>
              </a:schemeClr>
            </a:gs>
          </a:gsLst>
          <a:lin ang="5400000" scaled="1"/>
        </a:gradFill>
        <a:blipFill>
          <a:blip xmlns:r="http://schemas.openxmlformats.org/officeDocument/2006/relationships" r:embed="rId1">
            <a:duotone>
              <a:srgbClr val="000000"/>
              <a:schemeClr val="phClr">
                <a:tint val="100000"/>
              </a:schemeClr>
            </a:duotone>
          </a:blip>
          <a:tile tx="0" ty="0" sx="35000" sy="35000" flip="none" algn="tl"/>
        </a:blipFill>
      </a:fillStyleLst>
      <a:lnStyleLst>
        <a:ln w="9525" cap="flat" cmpd="sng" algn="ctr">
          <a:solidFill>
            <a:schemeClr val="phClr">
              <a:alpha val="60000"/>
            </a:schemeClr>
          </a:solidFill>
          <a:prstDash val="solid"/>
        </a:ln>
        <a:ln w="19525" cap="flat" cmpd="sng" algn="ctr">
          <a:solidFill>
            <a:schemeClr val="phClr">
              <a:alpha val="90000"/>
            </a:schemeClr>
          </a:solidFill>
          <a:prstDash val="solid"/>
        </a:ln>
        <a:ln w="38100" cap="flat" cmpd="sng" algn="ctr">
          <a:solidFill>
            <a:schemeClr val="phClr">
              <a:alpha val="100000"/>
            </a:schemeClr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  <a:scene3d>
            <a:camera prst="orthographicFront"/>
            <a:lightRig rig="soft" dir="tl">
              <a:rot lat="0" lon="0" rev="0"/>
            </a:lightRig>
          </a:scene3d>
          <a:sp3d>
            <a:bevelT prst="angle"/>
            <a:bevelB w="304800" h="44450"/>
            <a:contourClr>
              <a:schemeClr val="phClr">
                <a:shade val="60000"/>
                <a:satMod val="110000"/>
              </a:schemeClr>
            </a:contourClr>
          </a:sp3d>
        </a:effectStyle>
        <a:effectStyle>
          <a:effectLst>
            <a:glow rad="51600">
              <a:schemeClr val="phClr"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>
            <a:shade val="90000"/>
          </a:schemeClr>
        </a:solidFill>
        <a:blipFill>
          <a:blip xmlns:r="http://schemas.openxmlformats.org/officeDocument/2006/relationships" r:embed="rId2">
            <a:duotone>
              <a:schemeClr val="phClr">
                <a:tint val="100000"/>
                <a:shade val="5000"/>
              </a:schemeClr>
              <a:schemeClr val="phClr">
                <a:shade val="100000"/>
              </a:schemeClr>
            </a:duotone>
          </a:blip>
          <a:tile tx="0" ty="0" sx="120000" sy="120000" flip="xy" algn="t"/>
        </a:blipFill>
        <a:blipFill rotWithShape="0">
          <a:blip xmlns:r="http://schemas.openxmlformats.org/officeDocument/2006/relationships" r:embed="rId3">
            <a:duotone>
              <a:schemeClr val="phClr">
                <a:tint val="100000"/>
                <a:shade val="5000"/>
              </a:schemeClr>
              <a:schemeClr val="phClr">
                <a:shade val="100000"/>
              </a:schemeClr>
            </a:duotone>
          </a:blip>
          <a:srcRect/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Yamato Painting</Template>
  <TotalTime>284</TotalTime>
  <Words>115</Words>
  <Application>Microsoft Office PowerPoint</Application>
  <PresentationFormat>On-screen Show (4:3)</PresentationFormat>
  <Paragraphs>34</Paragraphs>
  <Slides>5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YamatoPainting</vt:lpstr>
      <vt:lpstr>Review</vt:lpstr>
      <vt:lpstr>Objectives</vt:lpstr>
      <vt:lpstr>Page 82-83 #30-62 even</vt:lpstr>
      <vt:lpstr>Slide 4</vt:lpstr>
      <vt:lpstr>What we’ve reviewed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Ameena</dc:creator>
  <cp:lastModifiedBy>Ameena</cp:lastModifiedBy>
  <cp:revision>27</cp:revision>
  <dcterms:created xsi:type="dcterms:W3CDTF">2009-09-16T15:10:16Z</dcterms:created>
  <dcterms:modified xsi:type="dcterms:W3CDTF">2009-09-16T19:54:23Z</dcterms:modified>
</cp:coreProperties>
</file>